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6" r:id="rId2"/>
    <p:sldId id="257" r:id="rId3"/>
    <p:sldId id="260" r:id="rId4"/>
    <p:sldId id="333" r:id="rId5"/>
    <p:sldId id="483" r:id="rId6"/>
    <p:sldId id="564" r:id="rId7"/>
    <p:sldId id="565" r:id="rId8"/>
    <p:sldId id="567" r:id="rId9"/>
    <p:sldId id="597" r:id="rId10"/>
    <p:sldId id="570" r:id="rId11"/>
    <p:sldId id="571" r:id="rId12"/>
    <p:sldId id="572" r:id="rId13"/>
    <p:sldId id="573" r:id="rId14"/>
    <p:sldId id="574" r:id="rId15"/>
    <p:sldId id="575" r:id="rId16"/>
    <p:sldId id="576" r:id="rId17"/>
    <p:sldId id="577" r:id="rId18"/>
    <p:sldId id="578" r:id="rId19"/>
    <p:sldId id="579" r:id="rId20"/>
    <p:sldId id="580" r:id="rId21"/>
    <p:sldId id="581" r:id="rId22"/>
    <p:sldId id="582" r:id="rId23"/>
    <p:sldId id="583" r:id="rId24"/>
    <p:sldId id="584" r:id="rId25"/>
    <p:sldId id="585" r:id="rId26"/>
    <p:sldId id="586" r:id="rId27"/>
    <p:sldId id="587" r:id="rId28"/>
    <p:sldId id="588" r:id="rId29"/>
    <p:sldId id="589" r:id="rId30"/>
    <p:sldId id="590" r:id="rId31"/>
    <p:sldId id="591" r:id="rId32"/>
    <p:sldId id="592" r:id="rId33"/>
    <p:sldId id="593" r:id="rId34"/>
    <p:sldId id="598" r:id="rId35"/>
    <p:sldId id="518" r:id="rId36"/>
    <p:sldId id="481" r:id="rId37"/>
    <p:sldId id="482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880E36A2-E24E-497A-BA37-236890F30548}"/>
  </pc:docChgLst>
  <pc:docChgLst>
    <pc:chgData name="Wittman, Barry" userId="bff186cd-6ce8-41ba-8e8c-e85cdef216de" providerId="ADAL" clId="{776B645F-2137-4B69-B87D-F472088A7F1A}"/>
    <pc:docChg chg="custSel addSld delSld modSld sldOrd">
      <pc:chgData name="Wittman, Barry" userId="bff186cd-6ce8-41ba-8e8c-e85cdef216de" providerId="ADAL" clId="{776B645F-2137-4B69-B87D-F472088A7F1A}" dt="2024-10-30T15:12:15.258" v="16" actId="2696"/>
      <pc:docMkLst>
        <pc:docMk/>
      </pc:docMkLst>
      <pc:sldChg chg="modSp">
        <pc:chgData name="Wittman, Barry" userId="bff186cd-6ce8-41ba-8e8c-e85cdef216de" providerId="ADAL" clId="{776B645F-2137-4B69-B87D-F472088A7F1A}" dt="2024-10-29T20:54:33.127" v="6" actId="20577"/>
        <pc:sldMkLst>
          <pc:docMk/>
          <pc:sldMk cId="323797574" sldId="481"/>
        </pc:sldMkLst>
        <pc:spChg chg="mod">
          <ac:chgData name="Wittman, Barry" userId="bff186cd-6ce8-41ba-8e8c-e85cdef216de" providerId="ADAL" clId="{776B645F-2137-4B69-B87D-F472088A7F1A}" dt="2024-10-29T20:54:33.127" v="6" actId="20577"/>
          <ac:spMkLst>
            <pc:docMk/>
            <pc:sldMk cId="323797574" sldId="481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776B645F-2137-4B69-B87D-F472088A7F1A}" dt="2024-10-30T13:27:05.038" v="8" actId="27636"/>
        <pc:sldMkLst>
          <pc:docMk/>
          <pc:sldMk cId="3003353430" sldId="580"/>
        </pc:sldMkLst>
        <pc:spChg chg="mod">
          <ac:chgData name="Wittman, Barry" userId="bff186cd-6ce8-41ba-8e8c-e85cdef216de" providerId="ADAL" clId="{776B645F-2137-4B69-B87D-F472088A7F1A}" dt="2024-10-30T13:27:05.038" v="8" actId="27636"/>
          <ac:spMkLst>
            <pc:docMk/>
            <pc:sldMk cId="3003353430" sldId="580"/>
            <ac:spMk id="2" creationId="{00000000-0000-0000-0000-000000000000}"/>
          </ac:spMkLst>
        </pc:spChg>
      </pc:sldChg>
      <pc:sldChg chg="del">
        <pc:chgData name="Wittman, Barry" userId="bff186cd-6ce8-41ba-8e8c-e85cdef216de" providerId="ADAL" clId="{776B645F-2137-4B69-B87D-F472088A7F1A}" dt="2024-10-30T15:12:15.258" v="16" actId="2696"/>
        <pc:sldMkLst>
          <pc:docMk/>
          <pc:sldMk cId="727361532" sldId="594"/>
        </pc:sldMkLst>
      </pc:sldChg>
      <pc:sldChg chg="del">
        <pc:chgData name="Wittman, Barry" userId="bff186cd-6ce8-41ba-8e8c-e85cdef216de" providerId="ADAL" clId="{776B645F-2137-4B69-B87D-F472088A7F1A}" dt="2024-10-30T15:12:13.020" v="15" actId="2696"/>
        <pc:sldMkLst>
          <pc:docMk/>
          <pc:sldMk cId="3430031522" sldId="595"/>
        </pc:sldMkLst>
      </pc:sldChg>
      <pc:sldChg chg="modSp add ord">
        <pc:chgData name="Wittman, Barry" userId="bff186cd-6ce8-41ba-8e8c-e85cdef216de" providerId="ADAL" clId="{776B645F-2137-4B69-B87D-F472088A7F1A}" dt="2024-10-30T13:27:22.491" v="14" actId="20577"/>
        <pc:sldMkLst>
          <pc:docMk/>
          <pc:sldMk cId="1455276283" sldId="598"/>
        </pc:sldMkLst>
        <pc:spChg chg="mod">
          <ac:chgData name="Wittman, Barry" userId="bff186cd-6ce8-41ba-8e8c-e85cdef216de" providerId="ADAL" clId="{776B645F-2137-4B69-B87D-F472088A7F1A}" dt="2024-10-30T13:27:22.491" v="14" actId="20577"/>
          <ac:spMkLst>
            <pc:docMk/>
            <pc:sldMk cId="1455276283" sldId="598"/>
            <ac:spMk id="2" creationId="{F7DE9ED9-2163-4F85-A238-9EF977B500F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/>
              <a:t>Remarkable for having his name mispronounced and getting a number named after himself, also knew something about civil engineering.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6CDB54-0ADE-4765-AD61-AC4EE6563D4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</a:t>
            </a:r>
            <a:r>
              <a:rPr lang="en-US"/>
              <a:t>- Wednesday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graph bipartite?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133600" y="1712343"/>
            <a:ext cx="7162800" cy="4459857"/>
            <a:chOff x="609600" y="1143000"/>
            <a:chExt cx="8077200" cy="5029200"/>
          </a:xfrm>
        </p:grpSpPr>
        <p:cxnSp>
          <p:nvCxnSpPr>
            <p:cNvPr id="85" name="Straight Connector 84"/>
            <p:cNvCxnSpPr>
              <a:stCxn id="84" idx="5"/>
              <a:endCxn id="5" idx="1"/>
            </p:cNvCxnSpPr>
            <p:nvPr/>
          </p:nvCxnSpPr>
          <p:spPr>
            <a:xfrm rot="16200000" flipH="1">
              <a:off x="1141085" y="1522085"/>
              <a:ext cx="537230" cy="6896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9" idx="5"/>
              <a:endCxn id="67" idx="1"/>
            </p:cNvCxnSpPr>
            <p:nvPr/>
          </p:nvCxnSpPr>
          <p:spPr>
            <a:xfrm rot="16200000" flipH="1">
              <a:off x="5865485" y="3960485"/>
              <a:ext cx="2324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3" idx="3"/>
              <a:endCxn id="67" idx="7"/>
            </p:cNvCxnSpPr>
            <p:nvPr/>
          </p:nvCxnSpPr>
          <p:spPr>
            <a:xfrm rot="5400000">
              <a:off x="6017885" y="3122285"/>
              <a:ext cx="18326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3"/>
              <a:endCxn id="10" idx="7"/>
            </p:cNvCxnSpPr>
            <p:nvPr/>
          </p:nvCxnSpPr>
          <p:spPr>
            <a:xfrm rot="5400000">
              <a:off x="5903585" y="5370185"/>
              <a:ext cx="1562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2" idx="1"/>
              <a:endCxn id="46" idx="5"/>
            </p:cNvCxnSpPr>
            <p:nvPr/>
          </p:nvCxnSpPr>
          <p:spPr>
            <a:xfrm rot="16200000" flipV="1">
              <a:off x="6856085" y="5332085"/>
              <a:ext cx="1562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4"/>
              <a:endCxn id="7" idx="0"/>
            </p:cNvCxnSpPr>
            <p:nvPr/>
          </p:nvCxnSpPr>
          <p:spPr>
            <a:xfrm rot="5400000">
              <a:off x="14097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6"/>
              <a:endCxn id="6" idx="2"/>
            </p:cNvCxnSpPr>
            <p:nvPr/>
          </p:nvCxnSpPr>
          <p:spPr>
            <a:xfrm>
              <a:off x="2209800" y="23241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4"/>
              <a:endCxn id="8" idx="0"/>
            </p:cNvCxnSpPr>
            <p:nvPr/>
          </p:nvCxnSpPr>
          <p:spPr>
            <a:xfrm rot="5400000">
              <a:off x="30099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  <a:endCxn id="8" idx="2"/>
            </p:cNvCxnSpPr>
            <p:nvPr/>
          </p:nvCxnSpPr>
          <p:spPr>
            <a:xfrm>
              <a:off x="2209800" y="39243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6"/>
              <a:endCxn id="13" idx="2"/>
            </p:cNvCxnSpPr>
            <p:nvPr/>
          </p:nvCxnSpPr>
          <p:spPr>
            <a:xfrm>
              <a:off x="3810000" y="23241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9" idx="2"/>
            </p:cNvCxnSpPr>
            <p:nvPr/>
          </p:nvCxnSpPr>
          <p:spPr>
            <a:xfrm>
              <a:off x="3810000" y="39243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5"/>
              <a:endCxn id="10" idx="2"/>
            </p:cNvCxnSpPr>
            <p:nvPr/>
          </p:nvCxnSpPr>
          <p:spPr>
            <a:xfrm rot="16200000" flipH="1">
              <a:off x="2798435" y="3446134"/>
              <a:ext cx="1792615" cy="3126115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7"/>
              <a:endCxn id="7" idx="3"/>
            </p:cNvCxnSpPr>
            <p:nvPr/>
          </p:nvCxnSpPr>
          <p:spPr>
            <a:xfrm rot="5400000" flipH="1" flipV="1">
              <a:off x="874385" y="4379585"/>
              <a:ext cx="11468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7"/>
              <a:endCxn id="43" idx="3"/>
            </p:cNvCxnSpPr>
            <p:nvPr/>
          </p:nvCxnSpPr>
          <p:spPr>
            <a:xfrm rot="5400000" flipH="1" flipV="1">
              <a:off x="7427585" y="2931785"/>
              <a:ext cx="9944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6764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66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764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257800" y="5638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8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5638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5181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53400" y="2286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172200" y="5105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172200" y="4267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7" idx="4"/>
              <a:endCxn id="46" idx="0"/>
            </p:cNvCxnSpPr>
            <p:nvPr/>
          </p:nvCxnSpPr>
          <p:spPr>
            <a:xfrm rot="5400000">
              <a:off x="6286500" y="4953000"/>
              <a:ext cx="304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1628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9" idx="0"/>
              <a:endCxn id="13" idx="4"/>
            </p:cNvCxnSpPr>
            <p:nvPr/>
          </p:nvCxnSpPr>
          <p:spPr>
            <a:xfrm rot="5400000" flipH="1" flipV="1">
              <a:off x="49911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1" idx="0"/>
              <a:endCxn id="73" idx="4"/>
            </p:cNvCxnSpPr>
            <p:nvPr/>
          </p:nvCxnSpPr>
          <p:spPr>
            <a:xfrm rot="5400000" flipH="1" flipV="1">
              <a:off x="68961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3" idx="6"/>
              <a:endCxn id="73" idx="2"/>
            </p:cNvCxnSpPr>
            <p:nvPr/>
          </p:nvCxnSpPr>
          <p:spPr>
            <a:xfrm>
              <a:off x="5791200" y="2324100"/>
              <a:ext cx="13716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84" name="Oval 83"/>
            <p:cNvSpPr/>
            <p:nvPr/>
          </p:nvSpPr>
          <p:spPr>
            <a:xfrm>
              <a:off x="609600" y="1143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84001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Let's make a maximal matching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133601" y="1723846"/>
            <a:ext cx="7144325" cy="4448354"/>
            <a:chOff x="609600" y="1219200"/>
            <a:chExt cx="8077200" cy="5029200"/>
          </a:xfrm>
        </p:grpSpPr>
        <p:cxnSp>
          <p:nvCxnSpPr>
            <p:cNvPr id="36" name="Straight Connector 35"/>
            <p:cNvCxnSpPr>
              <a:stCxn id="34" idx="5"/>
              <a:endCxn id="5" idx="1"/>
            </p:cNvCxnSpPr>
            <p:nvPr/>
          </p:nvCxnSpPr>
          <p:spPr>
            <a:xfrm rot="16200000" flipH="1">
              <a:off x="1141085" y="1598285"/>
              <a:ext cx="537230" cy="6896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9" idx="5"/>
              <a:endCxn id="67" idx="1"/>
            </p:cNvCxnSpPr>
            <p:nvPr/>
          </p:nvCxnSpPr>
          <p:spPr>
            <a:xfrm rot="16200000" flipH="1">
              <a:off x="5865485" y="4036685"/>
              <a:ext cx="2324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3" idx="3"/>
              <a:endCxn id="67" idx="7"/>
            </p:cNvCxnSpPr>
            <p:nvPr/>
          </p:nvCxnSpPr>
          <p:spPr>
            <a:xfrm rot="5400000">
              <a:off x="6017885" y="3198485"/>
              <a:ext cx="18326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3"/>
              <a:endCxn id="10" idx="7"/>
            </p:cNvCxnSpPr>
            <p:nvPr/>
          </p:nvCxnSpPr>
          <p:spPr>
            <a:xfrm rot="5400000">
              <a:off x="5903585" y="5446385"/>
              <a:ext cx="1562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2" idx="1"/>
              <a:endCxn id="46" idx="5"/>
            </p:cNvCxnSpPr>
            <p:nvPr/>
          </p:nvCxnSpPr>
          <p:spPr>
            <a:xfrm rot="16200000" flipV="1">
              <a:off x="6856085" y="5408285"/>
              <a:ext cx="1562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4"/>
              <a:endCxn id="7" idx="0"/>
            </p:cNvCxnSpPr>
            <p:nvPr/>
          </p:nvCxnSpPr>
          <p:spPr>
            <a:xfrm rot="5400000">
              <a:off x="1409700" y="32004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6"/>
              <a:endCxn id="6" idx="2"/>
            </p:cNvCxnSpPr>
            <p:nvPr/>
          </p:nvCxnSpPr>
          <p:spPr>
            <a:xfrm>
              <a:off x="2209800" y="24003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4"/>
              <a:endCxn id="8" idx="0"/>
            </p:cNvCxnSpPr>
            <p:nvPr/>
          </p:nvCxnSpPr>
          <p:spPr>
            <a:xfrm rot="5400000">
              <a:off x="3009900" y="32004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  <a:endCxn id="8" idx="2"/>
            </p:cNvCxnSpPr>
            <p:nvPr/>
          </p:nvCxnSpPr>
          <p:spPr>
            <a:xfrm>
              <a:off x="2209800" y="40005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6"/>
              <a:endCxn id="13" idx="2"/>
            </p:cNvCxnSpPr>
            <p:nvPr/>
          </p:nvCxnSpPr>
          <p:spPr>
            <a:xfrm>
              <a:off x="3810000" y="24003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9" idx="2"/>
            </p:cNvCxnSpPr>
            <p:nvPr/>
          </p:nvCxnSpPr>
          <p:spPr>
            <a:xfrm>
              <a:off x="3810000" y="40005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5"/>
              <a:endCxn id="10" idx="2"/>
            </p:cNvCxnSpPr>
            <p:nvPr/>
          </p:nvCxnSpPr>
          <p:spPr>
            <a:xfrm rot="16200000" flipH="1">
              <a:off x="2798435" y="3522334"/>
              <a:ext cx="1792615" cy="3126115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7"/>
              <a:endCxn id="7" idx="3"/>
            </p:cNvCxnSpPr>
            <p:nvPr/>
          </p:nvCxnSpPr>
          <p:spPr>
            <a:xfrm rot="5400000" flipH="1" flipV="1">
              <a:off x="874385" y="4455785"/>
              <a:ext cx="11468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7"/>
              <a:endCxn id="43" idx="3"/>
            </p:cNvCxnSpPr>
            <p:nvPr/>
          </p:nvCxnSpPr>
          <p:spPr>
            <a:xfrm rot="5400000" flipH="1" flipV="1">
              <a:off x="7427585" y="3007985"/>
              <a:ext cx="9944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676400" y="2133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6600" y="2133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76400" y="3733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3733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3733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257800" y="5715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800" y="3733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5715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2133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5257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53400" y="2362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172200" y="5181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172200" y="4343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7" idx="4"/>
              <a:endCxn id="46" idx="0"/>
            </p:cNvCxnSpPr>
            <p:nvPr/>
          </p:nvCxnSpPr>
          <p:spPr>
            <a:xfrm rot="5400000">
              <a:off x="6286500" y="5029200"/>
              <a:ext cx="304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162800" y="2133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9" idx="0"/>
              <a:endCxn id="13" idx="4"/>
            </p:cNvCxnSpPr>
            <p:nvPr/>
          </p:nvCxnSpPr>
          <p:spPr>
            <a:xfrm rot="5400000" flipH="1" flipV="1">
              <a:off x="4991100" y="32004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1" idx="0"/>
              <a:endCxn id="73" idx="4"/>
            </p:cNvCxnSpPr>
            <p:nvPr/>
          </p:nvCxnSpPr>
          <p:spPr>
            <a:xfrm rot="5400000" flipH="1" flipV="1">
              <a:off x="6896100" y="32004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3" idx="6"/>
              <a:endCxn id="73" idx="2"/>
            </p:cNvCxnSpPr>
            <p:nvPr/>
          </p:nvCxnSpPr>
          <p:spPr>
            <a:xfrm>
              <a:off x="5791200" y="2400300"/>
              <a:ext cx="13716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609600" y="1219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1905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2133600" y="1723845"/>
            <a:ext cx="7162800" cy="4459856"/>
            <a:chOff x="609600" y="1143000"/>
            <a:chExt cx="8077200" cy="5029200"/>
          </a:xfrm>
        </p:grpSpPr>
        <p:cxnSp>
          <p:nvCxnSpPr>
            <p:cNvPr id="35" name="Straight Connector 34"/>
            <p:cNvCxnSpPr>
              <a:stCxn id="34" idx="5"/>
              <a:endCxn id="5" idx="1"/>
            </p:cNvCxnSpPr>
            <p:nvPr/>
          </p:nvCxnSpPr>
          <p:spPr>
            <a:xfrm rot="16200000" flipH="1">
              <a:off x="1141085" y="1522085"/>
              <a:ext cx="537230" cy="6896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9" idx="5"/>
              <a:endCxn id="67" idx="1"/>
            </p:cNvCxnSpPr>
            <p:nvPr/>
          </p:nvCxnSpPr>
          <p:spPr>
            <a:xfrm rot="16200000" flipH="1">
              <a:off x="5865485" y="3960485"/>
              <a:ext cx="2324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3" idx="3"/>
              <a:endCxn id="67" idx="7"/>
            </p:cNvCxnSpPr>
            <p:nvPr/>
          </p:nvCxnSpPr>
          <p:spPr>
            <a:xfrm rot="5400000">
              <a:off x="6017885" y="3122285"/>
              <a:ext cx="18326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3"/>
              <a:endCxn id="10" idx="7"/>
            </p:cNvCxnSpPr>
            <p:nvPr/>
          </p:nvCxnSpPr>
          <p:spPr>
            <a:xfrm rot="5400000">
              <a:off x="5903585" y="5370185"/>
              <a:ext cx="1562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2" idx="1"/>
              <a:endCxn id="46" idx="5"/>
            </p:cNvCxnSpPr>
            <p:nvPr/>
          </p:nvCxnSpPr>
          <p:spPr>
            <a:xfrm rot="16200000" flipV="1">
              <a:off x="6856085" y="5332085"/>
              <a:ext cx="1562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4"/>
              <a:endCxn id="7" idx="0"/>
            </p:cNvCxnSpPr>
            <p:nvPr/>
          </p:nvCxnSpPr>
          <p:spPr>
            <a:xfrm rot="5400000">
              <a:off x="1409700" y="3124200"/>
              <a:ext cx="1066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6"/>
              <a:endCxn id="6" idx="2"/>
            </p:cNvCxnSpPr>
            <p:nvPr/>
          </p:nvCxnSpPr>
          <p:spPr>
            <a:xfrm>
              <a:off x="2209800" y="23241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4"/>
              <a:endCxn id="8" idx="0"/>
            </p:cNvCxnSpPr>
            <p:nvPr/>
          </p:nvCxnSpPr>
          <p:spPr>
            <a:xfrm rot="5400000">
              <a:off x="30099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  <a:endCxn id="8" idx="2"/>
            </p:cNvCxnSpPr>
            <p:nvPr/>
          </p:nvCxnSpPr>
          <p:spPr>
            <a:xfrm>
              <a:off x="2209800" y="39243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6"/>
              <a:endCxn id="13" idx="2"/>
            </p:cNvCxnSpPr>
            <p:nvPr/>
          </p:nvCxnSpPr>
          <p:spPr>
            <a:xfrm>
              <a:off x="3810000" y="2324100"/>
              <a:ext cx="1447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9" idx="2"/>
            </p:cNvCxnSpPr>
            <p:nvPr/>
          </p:nvCxnSpPr>
          <p:spPr>
            <a:xfrm>
              <a:off x="3810000" y="3924300"/>
              <a:ext cx="1447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5"/>
              <a:endCxn id="10" idx="2"/>
            </p:cNvCxnSpPr>
            <p:nvPr/>
          </p:nvCxnSpPr>
          <p:spPr>
            <a:xfrm rot="16200000" flipH="1">
              <a:off x="2798435" y="3446134"/>
              <a:ext cx="1792615" cy="3126115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7"/>
              <a:endCxn id="7" idx="3"/>
            </p:cNvCxnSpPr>
            <p:nvPr/>
          </p:nvCxnSpPr>
          <p:spPr>
            <a:xfrm rot="5400000" flipH="1" flipV="1">
              <a:off x="874385" y="4379585"/>
              <a:ext cx="11468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7"/>
              <a:endCxn id="43" idx="3"/>
            </p:cNvCxnSpPr>
            <p:nvPr/>
          </p:nvCxnSpPr>
          <p:spPr>
            <a:xfrm rot="5400000" flipH="1" flipV="1">
              <a:off x="7427585" y="2931785"/>
              <a:ext cx="994430" cy="6134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6764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66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764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257800" y="5638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800" y="3657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5638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5181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53400" y="2286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172200" y="5105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172200" y="4267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7" idx="4"/>
              <a:endCxn id="46" idx="0"/>
            </p:cNvCxnSpPr>
            <p:nvPr/>
          </p:nvCxnSpPr>
          <p:spPr>
            <a:xfrm rot="5400000">
              <a:off x="6286500" y="4953000"/>
              <a:ext cx="304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162800" y="2057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9" idx="0"/>
              <a:endCxn id="13" idx="4"/>
            </p:cNvCxnSpPr>
            <p:nvPr/>
          </p:nvCxnSpPr>
          <p:spPr>
            <a:xfrm rot="5400000" flipH="1" flipV="1">
              <a:off x="49911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1" idx="0"/>
              <a:endCxn id="73" idx="4"/>
            </p:cNvCxnSpPr>
            <p:nvPr/>
          </p:nvCxnSpPr>
          <p:spPr>
            <a:xfrm rot="5400000" flipH="1" flipV="1">
              <a:off x="6896100" y="31242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3" idx="6"/>
              <a:endCxn id="73" idx="2"/>
            </p:cNvCxnSpPr>
            <p:nvPr/>
          </p:nvCxnSpPr>
          <p:spPr>
            <a:xfrm>
              <a:off x="5791200" y="2324100"/>
              <a:ext cx="13716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609600" y="1143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00859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Maximum matching! (one of them)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2133601" y="1723846"/>
            <a:ext cx="7144327" cy="4448355"/>
            <a:chOff x="609600" y="1066800"/>
            <a:chExt cx="8077200" cy="5029200"/>
          </a:xfrm>
        </p:grpSpPr>
        <p:cxnSp>
          <p:nvCxnSpPr>
            <p:cNvPr id="35" name="Straight Connector 34"/>
            <p:cNvCxnSpPr>
              <a:stCxn id="34" idx="5"/>
              <a:endCxn id="5" idx="1"/>
            </p:cNvCxnSpPr>
            <p:nvPr/>
          </p:nvCxnSpPr>
          <p:spPr>
            <a:xfrm rot="16200000" flipH="1">
              <a:off x="1141085" y="1445885"/>
              <a:ext cx="537230" cy="6896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9" idx="5"/>
              <a:endCxn id="67" idx="1"/>
            </p:cNvCxnSpPr>
            <p:nvPr/>
          </p:nvCxnSpPr>
          <p:spPr>
            <a:xfrm rot="16200000" flipH="1">
              <a:off x="5865485" y="3884285"/>
              <a:ext cx="232430" cy="5372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73" idx="3"/>
              <a:endCxn id="67" idx="7"/>
            </p:cNvCxnSpPr>
            <p:nvPr/>
          </p:nvCxnSpPr>
          <p:spPr>
            <a:xfrm rot="5400000">
              <a:off x="6017885" y="3046085"/>
              <a:ext cx="1832630" cy="6134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46" idx="3"/>
              <a:endCxn id="10" idx="7"/>
            </p:cNvCxnSpPr>
            <p:nvPr/>
          </p:nvCxnSpPr>
          <p:spPr>
            <a:xfrm rot="5400000">
              <a:off x="5903585" y="5293985"/>
              <a:ext cx="156230" cy="5372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12" idx="1"/>
              <a:endCxn id="46" idx="5"/>
            </p:cNvCxnSpPr>
            <p:nvPr/>
          </p:nvCxnSpPr>
          <p:spPr>
            <a:xfrm rot="16200000" flipV="1">
              <a:off x="6856085" y="5255885"/>
              <a:ext cx="156230" cy="61343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4"/>
              <a:endCxn id="7" idx="0"/>
            </p:cNvCxnSpPr>
            <p:nvPr/>
          </p:nvCxnSpPr>
          <p:spPr>
            <a:xfrm rot="5400000">
              <a:off x="1409700" y="30480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6"/>
              <a:endCxn id="6" idx="2"/>
            </p:cNvCxnSpPr>
            <p:nvPr/>
          </p:nvCxnSpPr>
          <p:spPr>
            <a:xfrm>
              <a:off x="2209800" y="22479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4"/>
              <a:endCxn id="8" idx="0"/>
            </p:cNvCxnSpPr>
            <p:nvPr/>
          </p:nvCxnSpPr>
          <p:spPr>
            <a:xfrm rot="5400000">
              <a:off x="3009900" y="30480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6"/>
              <a:endCxn id="8" idx="2"/>
            </p:cNvCxnSpPr>
            <p:nvPr/>
          </p:nvCxnSpPr>
          <p:spPr>
            <a:xfrm>
              <a:off x="2209800" y="38481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6" idx="6"/>
              <a:endCxn id="13" idx="2"/>
            </p:cNvCxnSpPr>
            <p:nvPr/>
          </p:nvCxnSpPr>
          <p:spPr>
            <a:xfrm>
              <a:off x="3810000" y="2247900"/>
              <a:ext cx="1447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9" idx="2"/>
            </p:cNvCxnSpPr>
            <p:nvPr/>
          </p:nvCxnSpPr>
          <p:spPr>
            <a:xfrm>
              <a:off x="3810000" y="3848100"/>
              <a:ext cx="1447800" cy="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5"/>
              <a:endCxn id="10" idx="2"/>
            </p:cNvCxnSpPr>
            <p:nvPr/>
          </p:nvCxnSpPr>
          <p:spPr>
            <a:xfrm rot="16200000" flipH="1">
              <a:off x="2798435" y="3369934"/>
              <a:ext cx="1792615" cy="3126115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7"/>
              <a:endCxn id="7" idx="3"/>
            </p:cNvCxnSpPr>
            <p:nvPr/>
          </p:nvCxnSpPr>
          <p:spPr>
            <a:xfrm rot="5400000" flipH="1" flipV="1">
              <a:off x="874385" y="4303385"/>
              <a:ext cx="1146830" cy="6134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7"/>
              <a:endCxn id="43" idx="3"/>
            </p:cNvCxnSpPr>
            <p:nvPr/>
          </p:nvCxnSpPr>
          <p:spPr>
            <a:xfrm rot="5400000" flipH="1" flipV="1">
              <a:off x="7427585" y="2855585"/>
              <a:ext cx="994430" cy="613430"/>
            </a:xfrm>
            <a:prstGeom prst="line">
              <a:avLst/>
            </a:prstGeom>
            <a:ln w="127000" cmpd="sng">
              <a:solidFill>
                <a:schemeClr val="accent6">
                  <a:lumMod val="75000"/>
                </a:schemeClr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1676400" y="1981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276600" y="1981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676400" y="3581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3276600" y="3581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5257800" y="3581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257800" y="5562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7162800" y="3581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162800" y="55626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5257800" y="1981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85800" y="51054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53400" y="2209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6172200" y="5029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6172200" y="41910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>
              <a:stCxn id="67" idx="4"/>
              <a:endCxn id="46" idx="0"/>
            </p:cNvCxnSpPr>
            <p:nvPr/>
          </p:nvCxnSpPr>
          <p:spPr>
            <a:xfrm rot="5400000">
              <a:off x="6286500" y="4876800"/>
              <a:ext cx="304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73" name="Oval 72"/>
            <p:cNvSpPr/>
            <p:nvPr/>
          </p:nvSpPr>
          <p:spPr>
            <a:xfrm>
              <a:off x="7162800" y="19812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" name="Straight Connector 73"/>
            <p:cNvCxnSpPr>
              <a:stCxn id="9" idx="0"/>
              <a:endCxn id="13" idx="4"/>
            </p:cNvCxnSpPr>
            <p:nvPr/>
          </p:nvCxnSpPr>
          <p:spPr>
            <a:xfrm rot="5400000" flipH="1" flipV="1">
              <a:off x="4991100" y="30480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stCxn id="11" idx="0"/>
              <a:endCxn id="73" idx="4"/>
            </p:cNvCxnSpPr>
            <p:nvPr/>
          </p:nvCxnSpPr>
          <p:spPr>
            <a:xfrm rot="5400000" flipH="1" flipV="1">
              <a:off x="6896100" y="3048000"/>
              <a:ext cx="10668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>
              <a:stCxn id="13" idx="6"/>
              <a:endCxn id="73" idx="2"/>
            </p:cNvCxnSpPr>
            <p:nvPr/>
          </p:nvCxnSpPr>
          <p:spPr>
            <a:xfrm>
              <a:off x="5791200" y="2247900"/>
              <a:ext cx="1371600" cy="0"/>
            </a:xfrm>
            <a:prstGeom prst="line">
              <a:avLst/>
            </a:prstGeom>
            <a:ln w="38100" cmpd="sng"/>
          </p:spPr>
          <p:style>
            <a:lnRef idx="2">
              <a:schemeClr val="accent4"/>
            </a:lnRef>
            <a:fillRef idx="0">
              <a:schemeClr val="accent4"/>
            </a:fillRef>
            <a:effectRef idx="1">
              <a:schemeClr val="accent4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609600" y="1066800"/>
              <a:ext cx="533400" cy="533400"/>
            </a:xfrm>
            <a:prstGeom prst="ellipse">
              <a:avLst/>
            </a:prstGeom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57124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 Marriage</a:t>
            </a:r>
          </a:p>
        </p:txBody>
      </p:sp>
    </p:spTree>
    <p:extLst>
      <p:ext uri="{BB962C8B-B14F-4D97-AF65-F5344CB8AC3E}">
        <p14:creationId xmlns:p14="http://schemas.microsoft.com/office/powerpoint/2010/main" val="3018060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</a:t>
            </a:r>
            <a:r>
              <a:rPr lang="en-US" b="1" i="1" dirty="0"/>
              <a:t>n</a:t>
            </a:r>
            <a:r>
              <a:rPr lang="en-US" dirty="0"/>
              <a:t> men and </a:t>
            </a:r>
            <a:r>
              <a:rPr lang="en-US" b="1" i="1" dirty="0"/>
              <a:t>n</a:t>
            </a:r>
            <a:r>
              <a:rPr lang="en-US" dirty="0"/>
              <a:t> women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2</a:t>
            </a:r>
            <a:r>
              <a:rPr lang="en-US" b="1" i="1" dirty="0"/>
              <a:t>n</a:t>
            </a:r>
            <a:r>
              <a:rPr lang="en-US" dirty="0"/>
              <a:t> people want to get married</a:t>
            </a:r>
          </a:p>
          <a:p>
            <a:r>
              <a:rPr lang="en-US" dirty="0"/>
              <a:t>Each woman has ranked all </a:t>
            </a:r>
            <a:r>
              <a:rPr lang="en-US" b="1" i="1" dirty="0"/>
              <a:t>n</a:t>
            </a:r>
            <a:r>
              <a:rPr lang="en-US" dirty="0"/>
              <a:t> men in order of preference</a:t>
            </a:r>
          </a:p>
          <a:p>
            <a:r>
              <a:rPr lang="en-US" dirty="0"/>
              <a:t>Each man has ranked all </a:t>
            </a:r>
            <a:r>
              <a:rPr lang="en-US" b="1" i="1" dirty="0"/>
              <a:t>n</a:t>
            </a:r>
            <a:r>
              <a:rPr lang="en-US" dirty="0"/>
              <a:t> women in order of preference</a:t>
            </a:r>
          </a:p>
          <a:p>
            <a:r>
              <a:rPr lang="en-US" dirty="0"/>
              <a:t>We want to match them up so that the marriages are </a:t>
            </a:r>
            <a:r>
              <a:rPr lang="en-US" b="1" dirty="0"/>
              <a:t>stable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83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two marriages:</a:t>
            </a:r>
          </a:p>
          <a:p>
            <a:pPr lvl="1"/>
            <a:r>
              <a:rPr lang="en-US" dirty="0"/>
              <a:t>Anna and Bob</a:t>
            </a:r>
          </a:p>
          <a:p>
            <a:pPr lvl="1"/>
            <a:r>
              <a:rPr lang="en-US" dirty="0"/>
              <a:t>Caitlin and Dan</a:t>
            </a:r>
          </a:p>
          <a:p>
            <a:r>
              <a:rPr lang="en-US" dirty="0"/>
              <a:t>This pair of marriages is unstable if</a:t>
            </a:r>
          </a:p>
          <a:p>
            <a:pPr lvl="1"/>
            <a:r>
              <a:rPr lang="en-US" dirty="0"/>
              <a:t>Anna likes Dan more than Bob </a:t>
            </a:r>
            <a:r>
              <a:rPr lang="en-US" b="1" dirty="0"/>
              <a:t>and</a:t>
            </a:r>
            <a:r>
              <a:rPr lang="en-US" dirty="0"/>
              <a:t> Dan likes Anna more than Caitlin </a:t>
            </a:r>
            <a:r>
              <a:rPr lang="en-US" b="1" dirty="0"/>
              <a:t>or</a:t>
            </a:r>
          </a:p>
          <a:p>
            <a:pPr lvl="1"/>
            <a:r>
              <a:rPr lang="en-US" dirty="0"/>
              <a:t>Caitlin likes Bob more than Dan </a:t>
            </a:r>
            <a:r>
              <a:rPr lang="en-US" b="1" dirty="0"/>
              <a:t>and</a:t>
            </a:r>
            <a:r>
              <a:rPr lang="en-US" dirty="0"/>
              <a:t> Bob likes Caitlin more than Anna </a:t>
            </a:r>
          </a:p>
          <a:p>
            <a:r>
              <a:rPr lang="en-US" dirty="0"/>
              <a:t>We want to arrange all </a:t>
            </a:r>
            <a:r>
              <a:rPr lang="en-US" b="1" i="1" dirty="0"/>
              <a:t>n</a:t>
            </a:r>
            <a:r>
              <a:rPr lang="en-US" dirty="0"/>
              <a:t> marriages such that none are unstable</a:t>
            </a:r>
          </a:p>
        </p:txBody>
      </p:sp>
    </p:spTree>
    <p:extLst>
      <p:ext uri="{BB962C8B-B14F-4D97-AF65-F5344CB8AC3E}">
        <p14:creationId xmlns:p14="http://schemas.microsoft.com/office/powerpoint/2010/main" val="326404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Gale-Shapley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n</a:t>
            </a:r>
            <a:r>
              <a:rPr lang="en-US" dirty="0"/>
              <a:t> rounds</a:t>
            </a:r>
          </a:p>
          <a:p>
            <a:r>
              <a:rPr lang="en-US" dirty="0"/>
              <a:t>In each round, every unengaged man proposes to the woman he likes best (who he hasn't proposed to already)</a:t>
            </a:r>
          </a:p>
          <a:p>
            <a:r>
              <a:rPr lang="en-US" dirty="0"/>
              <a:t>An unengaged woman must accept the proposal from the one of her suitors she likes best</a:t>
            </a:r>
          </a:p>
          <a:p>
            <a:r>
              <a:rPr lang="en-US" dirty="0"/>
              <a:t>If a woman is already engaged, she accepts the best suitor only if she likes him better than her fiancé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042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Stable Marriage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It's a graph problem where we never look at a graph</a:t>
            </a:r>
          </a:p>
          <a:p>
            <a:r>
              <a:rPr lang="en-US" dirty="0"/>
              <a:t>The algorithm is guaranteed to terminate</a:t>
            </a:r>
          </a:p>
          <a:p>
            <a:pPr lvl="1"/>
            <a:r>
              <a:rPr lang="en-US" dirty="0"/>
              <a:t>A woman can't refuse to get engaged</a:t>
            </a:r>
          </a:p>
          <a:p>
            <a:pPr lvl="1"/>
            <a:r>
              <a:rPr lang="en-US" dirty="0"/>
              <a:t>If a man gets dumped, he will eventually propose to everyone</a:t>
            </a:r>
          </a:p>
          <a:p>
            <a:r>
              <a:rPr lang="en-US" dirty="0"/>
              <a:t>The algorithm is guaranteed to find stable marriages</a:t>
            </a:r>
          </a:p>
          <a:p>
            <a:r>
              <a:rPr lang="en-US" dirty="0"/>
              <a:t>Unfortunately, it's male-optimal and female-</a:t>
            </a:r>
            <a:r>
              <a:rPr lang="en-US" dirty="0" err="1"/>
              <a:t>pessimal</a:t>
            </a:r>
            <a:endParaRPr lang="en-US" dirty="0"/>
          </a:p>
          <a:p>
            <a:r>
              <a:rPr lang="en-US" dirty="0"/>
              <a:t>The lesson: Women should propose to men</a:t>
            </a:r>
          </a:p>
        </p:txBody>
      </p:sp>
    </p:spTree>
    <p:extLst>
      <p:ext uri="{BB962C8B-B14F-4D97-AF65-F5344CB8AC3E}">
        <p14:creationId xmlns:p14="http://schemas.microsoft.com/office/powerpoint/2010/main" val="399605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Euler Paths and Tours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2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Dijkstra's algorithm</a:t>
            </a:r>
          </a:p>
          <a:p>
            <a:r>
              <a:rPr lang="en-US" dirty="0"/>
              <a:t>Bipartite graphs</a:t>
            </a:r>
          </a:p>
          <a:p>
            <a:r>
              <a:rPr lang="en-US" dirty="0"/>
              <a:t>Started matching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Königsberg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Used to be Königsberg, Prussia</a:t>
            </a:r>
          </a:p>
          <a:p>
            <a:r>
              <a:rPr lang="en-US"/>
              <a:t>Now called Kaliningrad, Russia</a:t>
            </a:r>
          </a:p>
          <a:p>
            <a:r>
              <a:rPr lang="en-US"/>
              <a:t>On the Pregel River, including two large islands</a:t>
            </a:r>
          </a:p>
          <a:p>
            <a:endParaRPr lang="en-US"/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429000"/>
            <a:chExt cx="6462268" cy="3276600"/>
          </a:xfrm>
        </p:grpSpPr>
        <p:sp>
          <p:nvSpPr>
            <p:cNvPr id="14" name="Rounded Rectangle 13"/>
            <p:cNvSpPr/>
            <p:nvPr/>
          </p:nvSpPr>
          <p:spPr>
            <a:xfrm>
              <a:off x="2209800" y="3429000"/>
              <a:ext cx="5715000" cy="3276600"/>
            </a:xfrm>
            <a:prstGeom prst="roundRect">
              <a:avLst/>
            </a:prstGeom>
            <a:gradFill flip="none" rotWithShape="1">
              <a:gsLst>
                <a:gs pos="75000">
                  <a:srgbClr val="92D050"/>
                </a:gs>
                <a:gs pos="100000">
                  <a:schemeClr val="accent4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021332" y="3904572"/>
              <a:ext cx="6462268" cy="2147739"/>
            </a:xfrm>
            <a:custGeom>
              <a:avLst/>
              <a:gdLst>
                <a:gd name="connsiteX0" fmla="*/ 495300 w 6502908"/>
                <a:gd name="connsiteY0" fmla="*/ 480060 h 1790700"/>
                <a:gd name="connsiteX1" fmla="*/ 2077212 w 6502908"/>
                <a:gd name="connsiteY1" fmla="*/ 96012 h 1790700"/>
                <a:gd name="connsiteX2" fmla="*/ 3275076 w 6502908"/>
                <a:gd name="connsiteY2" fmla="*/ 251460 h 1790700"/>
                <a:gd name="connsiteX3" fmla="*/ 5844540 w 6502908"/>
                <a:gd name="connsiteY3" fmla="*/ 22860 h 1790700"/>
                <a:gd name="connsiteX4" fmla="*/ 6320028 w 6502908"/>
                <a:gd name="connsiteY4" fmla="*/ 260604 h 1790700"/>
                <a:gd name="connsiteX5" fmla="*/ 6155436 w 6502908"/>
                <a:gd name="connsiteY5" fmla="*/ 1586484 h 1790700"/>
                <a:gd name="connsiteX6" fmla="*/ 4235196 w 6502908"/>
                <a:gd name="connsiteY6" fmla="*/ 1485900 h 1790700"/>
                <a:gd name="connsiteX7" fmla="*/ 2360676 w 6502908"/>
                <a:gd name="connsiteY7" fmla="*/ 1559052 h 1790700"/>
                <a:gd name="connsiteX8" fmla="*/ 312420 w 6502908"/>
                <a:gd name="connsiteY8" fmla="*/ 1156716 h 1790700"/>
                <a:gd name="connsiteX9" fmla="*/ 495300 w 6502908"/>
                <a:gd name="connsiteY9" fmla="*/ 480060 h 1790700"/>
                <a:gd name="connsiteX0" fmla="*/ 495300 w 6599174"/>
                <a:gd name="connsiteY0" fmla="*/ 458724 h 1722628"/>
                <a:gd name="connsiteX1" fmla="*/ 2077212 w 6599174"/>
                <a:gd name="connsiteY1" fmla="*/ 74676 h 1722628"/>
                <a:gd name="connsiteX2" fmla="*/ 3275076 w 6599174"/>
                <a:gd name="connsiteY2" fmla="*/ 230124 h 1722628"/>
                <a:gd name="connsiteX3" fmla="*/ 5844540 w 6599174"/>
                <a:gd name="connsiteY3" fmla="*/ 1524 h 1722628"/>
                <a:gd name="connsiteX4" fmla="*/ 6320028 w 6599174"/>
                <a:gd name="connsiteY4" fmla="*/ 239268 h 1722628"/>
                <a:gd name="connsiteX5" fmla="*/ 4169664 w 6599174"/>
                <a:gd name="connsiteY5" fmla="*/ 519684 h 1722628"/>
                <a:gd name="connsiteX6" fmla="*/ 6155436 w 6599174"/>
                <a:gd name="connsiteY6" fmla="*/ 1565148 h 1722628"/>
                <a:gd name="connsiteX7" fmla="*/ 4235196 w 6599174"/>
                <a:gd name="connsiteY7" fmla="*/ 1464564 h 1722628"/>
                <a:gd name="connsiteX8" fmla="*/ 2360676 w 6599174"/>
                <a:gd name="connsiteY8" fmla="*/ 1537716 h 1722628"/>
                <a:gd name="connsiteX9" fmla="*/ 312420 w 6599174"/>
                <a:gd name="connsiteY9" fmla="*/ 1135380 h 1722628"/>
                <a:gd name="connsiteX10" fmla="*/ 495300 w 6599174"/>
                <a:gd name="connsiteY10" fmla="*/ 458724 h 1722628"/>
                <a:gd name="connsiteX0" fmla="*/ 495300 w 6599174"/>
                <a:gd name="connsiteY0" fmla="*/ 458724 h 1635252"/>
                <a:gd name="connsiteX1" fmla="*/ 2077212 w 6599174"/>
                <a:gd name="connsiteY1" fmla="*/ 74676 h 1635252"/>
                <a:gd name="connsiteX2" fmla="*/ 3275076 w 6599174"/>
                <a:gd name="connsiteY2" fmla="*/ 230124 h 1635252"/>
                <a:gd name="connsiteX3" fmla="*/ 5844540 w 6599174"/>
                <a:gd name="connsiteY3" fmla="*/ 1524 h 1635252"/>
                <a:gd name="connsiteX4" fmla="*/ 6320028 w 6599174"/>
                <a:gd name="connsiteY4" fmla="*/ 239268 h 1635252"/>
                <a:gd name="connsiteX5" fmla="*/ 4169664 w 6599174"/>
                <a:gd name="connsiteY5" fmla="*/ 519684 h 1635252"/>
                <a:gd name="connsiteX6" fmla="*/ 4255008 w 6599174"/>
                <a:gd name="connsiteY6" fmla="*/ 1043940 h 1635252"/>
                <a:gd name="connsiteX7" fmla="*/ 6155436 w 6599174"/>
                <a:gd name="connsiteY7" fmla="*/ 1565148 h 1635252"/>
                <a:gd name="connsiteX8" fmla="*/ 4235196 w 6599174"/>
                <a:gd name="connsiteY8" fmla="*/ 1464564 h 1635252"/>
                <a:gd name="connsiteX9" fmla="*/ 2360676 w 6599174"/>
                <a:gd name="connsiteY9" fmla="*/ 1537716 h 1635252"/>
                <a:gd name="connsiteX10" fmla="*/ 312420 w 6599174"/>
                <a:gd name="connsiteY10" fmla="*/ 1135380 h 1635252"/>
                <a:gd name="connsiteX11" fmla="*/ 495300 w 6599174"/>
                <a:gd name="connsiteY11" fmla="*/ 458724 h 1635252"/>
                <a:gd name="connsiteX0" fmla="*/ 495300 w 6599174"/>
                <a:gd name="connsiteY0" fmla="*/ 458724 h 1635252"/>
                <a:gd name="connsiteX1" fmla="*/ 2077212 w 6599174"/>
                <a:gd name="connsiteY1" fmla="*/ 74676 h 1635252"/>
                <a:gd name="connsiteX2" fmla="*/ 3275076 w 6599174"/>
                <a:gd name="connsiteY2" fmla="*/ 230124 h 1635252"/>
                <a:gd name="connsiteX3" fmla="*/ 5844540 w 6599174"/>
                <a:gd name="connsiteY3" fmla="*/ 1524 h 1635252"/>
                <a:gd name="connsiteX4" fmla="*/ 6320028 w 6599174"/>
                <a:gd name="connsiteY4" fmla="*/ 239268 h 1635252"/>
                <a:gd name="connsiteX5" fmla="*/ 4169664 w 6599174"/>
                <a:gd name="connsiteY5" fmla="*/ 367284 h 1635252"/>
                <a:gd name="connsiteX6" fmla="*/ 4255008 w 6599174"/>
                <a:gd name="connsiteY6" fmla="*/ 1043940 h 1635252"/>
                <a:gd name="connsiteX7" fmla="*/ 6155436 w 6599174"/>
                <a:gd name="connsiteY7" fmla="*/ 1565148 h 1635252"/>
                <a:gd name="connsiteX8" fmla="*/ 4235196 w 6599174"/>
                <a:gd name="connsiteY8" fmla="*/ 1464564 h 1635252"/>
                <a:gd name="connsiteX9" fmla="*/ 2360676 w 6599174"/>
                <a:gd name="connsiteY9" fmla="*/ 1537716 h 1635252"/>
                <a:gd name="connsiteX10" fmla="*/ 312420 w 6599174"/>
                <a:gd name="connsiteY10" fmla="*/ 1135380 h 1635252"/>
                <a:gd name="connsiteX11" fmla="*/ 495300 w 6599174"/>
                <a:gd name="connsiteY11" fmla="*/ 458724 h 1635252"/>
                <a:gd name="connsiteX0" fmla="*/ 495300 w 6599174"/>
                <a:gd name="connsiteY0" fmla="*/ 458724 h 1609852"/>
                <a:gd name="connsiteX1" fmla="*/ 2077212 w 6599174"/>
                <a:gd name="connsiteY1" fmla="*/ 74676 h 1609852"/>
                <a:gd name="connsiteX2" fmla="*/ 3275076 w 6599174"/>
                <a:gd name="connsiteY2" fmla="*/ 230124 h 1609852"/>
                <a:gd name="connsiteX3" fmla="*/ 5844540 w 6599174"/>
                <a:gd name="connsiteY3" fmla="*/ 1524 h 1609852"/>
                <a:gd name="connsiteX4" fmla="*/ 6320028 w 6599174"/>
                <a:gd name="connsiteY4" fmla="*/ 239268 h 1609852"/>
                <a:gd name="connsiteX5" fmla="*/ 4169664 w 6599174"/>
                <a:gd name="connsiteY5" fmla="*/ 367284 h 1609852"/>
                <a:gd name="connsiteX6" fmla="*/ 4255008 w 6599174"/>
                <a:gd name="connsiteY6" fmla="*/ 1196340 h 1609852"/>
                <a:gd name="connsiteX7" fmla="*/ 6155436 w 6599174"/>
                <a:gd name="connsiteY7" fmla="*/ 1565148 h 1609852"/>
                <a:gd name="connsiteX8" fmla="*/ 4235196 w 6599174"/>
                <a:gd name="connsiteY8" fmla="*/ 1464564 h 1609852"/>
                <a:gd name="connsiteX9" fmla="*/ 2360676 w 6599174"/>
                <a:gd name="connsiteY9" fmla="*/ 1537716 h 1609852"/>
                <a:gd name="connsiteX10" fmla="*/ 312420 w 6599174"/>
                <a:gd name="connsiteY10" fmla="*/ 1135380 h 1609852"/>
                <a:gd name="connsiteX11" fmla="*/ 495300 w 65991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3672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35252"/>
                <a:gd name="connsiteX1" fmla="*/ 2077212 w 6586474"/>
                <a:gd name="connsiteY1" fmla="*/ 74676 h 1635252"/>
                <a:gd name="connsiteX2" fmla="*/ 3275076 w 6586474"/>
                <a:gd name="connsiteY2" fmla="*/ 230124 h 1635252"/>
                <a:gd name="connsiteX3" fmla="*/ 5844540 w 6586474"/>
                <a:gd name="connsiteY3" fmla="*/ 1524 h 1635252"/>
                <a:gd name="connsiteX4" fmla="*/ 6320028 w 6586474"/>
                <a:gd name="connsiteY4" fmla="*/ 239268 h 1635252"/>
                <a:gd name="connsiteX5" fmla="*/ 4245864 w 6586474"/>
                <a:gd name="connsiteY5" fmla="*/ 519684 h 1635252"/>
                <a:gd name="connsiteX6" fmla="*/ 4255008 w 6586474"/>
                <a:gd name="connsiteY6" fmla="*/ 1043940 h 1635252"/>
                <a:gd name="connsiteX7" fmla="*/ 6155436 w 6586474"/>
                <a:gd name="connsiteY7" fmla="*/ 1565148 h 1635252"/>
                <a:gd name="connsiteX8" fmla="*/ 4235196 w 6586474"/>
                <a:gd name="connsiteY8" fmla="*/ 1464564 h 1635252"/>
                <a:gd name="connsiteX9" fmla="*/ 2360676 w 6586474"/>
                <a:gd name="connsiteY9" fmla="*/ 1537716 h 1635252"/>
                <a:gd name="connsiteX10" fmla="*/ 312420 w 6586474"/>
                <a:gd name="connsiteY10" fmla="*/ 1135380 h 1635252"/>
                <a:gd name="connsiteX11" fmla="*/ 495300 w 6586474"/>
                <a:gd name="connsiteY11" fmla="*/ 458724 h 1635252"/>
                <a:gd name="connsiteX0" fmla="*/ 495300 w 6586474"/>
                <a:gd name="connsiteY0" fmla="*/ 458724 h 1635252"/>
                <a:gd name="connsiteX1" fmla="*/ 2077212 w 6586474"/>
                <a:gd name="connsiteY1" fmla="*/ 74676 h 1635252"/>
                <a:gd name="connsiteX2" fmla="*/ 3275076 w 6586474"/>
                <a:gd name="connsiteY2" fmla="*/ 230124 h 1635252"/>
                <a:gd name="connsiteX3" fmla="*/ 5844540 w 6586474"/>
                <a:gd name="connsiteY3" fmla="*/ 1524 h 1635252"/>
                <a:gd name="connsiteX4" fmla="*/ 6320028 w 6586474"/>
                <a:gd name="connsiteY4" fmla="*/ 239268 h 1635252"/>
                <a:gd name="connsiteX5" fmla="*/ 4245864 w 6586474"/>
                <a:gd name="connsiteY5" fmla="*/ 519684 h 1635252"/>
                <a:gd name="connsiteX6" fmla="*/ 4255008 w 6586474"/>
                <a:gd name="connsiteY6" fmla="*/ 1043940 h 1635252"/>
                <a:gd name="connsiteX7" fmla="*/ 6155436 w 6586474"/>
                <a:gd name="connsiteY7" fmla="*/ 1565148 h 1635252"/>
                <a:gd name="connsiteX8" fmla="*/ 4235196 w 6586474"/>
                <a:gd name="connsiteY8" fmla="*/ 1464564 h 1635252"/>
                <a:gd name="connsiteX9" fmla="*/ 2360676 w 6586474"/>
                <a:gd name="connsiteY9" fmla="*/ 1537716 h 1635252"/>
                <a:gd name="connsiteX10" fmla="*/ 312420 w 6586474"/>
                <a:gd name="connsiteY10" fmla="*/ 1135380 h 1635252"/>
                <a:gd name="connsiteX11" fmla="*/ 495300 w 6586474"/>
                <a:gd name="connsiteY11" fmla="*/ 458724 h 16352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4074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4074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61074"/>
                <a:gd name="connsiteY0" fmla="*/ 458724 h 1609852"/>
                <a:gd name="connsiteX1" fmla="*/ 2077212 w 6561074"/>
                <a:gd name="connsiteY1" fmla="*/ 74676 h 1609852"/>
                <a:gd name="connsiteX2" fmla="*/ 3275076 w 6561074"/>
                <a:gd name="connsiteY2" fmla="*/ 230124 h 1609852"/>
                <a:gd name="connsiteX3" fmla="*/ 5844540 w 6561074"/>
                <a:gd name="connsiteY3" fmla="*/ 1524 h 1609852"/>
                <a:gd name="connsiteX4" fmla="*/ 6320028 w 6561074"/>
                <a:gd name="connsiteY4" fmla="*/ 239268 h 1609852"/>
                <a:gd name="connsiteX5" fmla="*/ 4398264 w 6561074"/>
                <a:gd name="connsiteY5" fmla="*/ 519684 h 1609852"/>
                <a:gd name="connsiteX6" fmla="*/ 4407408 w 6561074"/>
                <a:gd name="connsiteY6" fmla="*/ 1196340 h 1609852"/>
                <a:gd name="connsiteX7" fmla="*/ 6155436 w 6561074"/>
                <a:gd name="connsiteY7" fmla="*/ 1565148 h 1609852"/>
                <a:gd name="connsiteX8" fmla="*/ 4235196 w 6561074"/>
                <a:gd name="connsiteY8" fmla="*/ 1464564 h 1609852"/>
                <a:gd name="connsiteX9" fmla="*/ 2360676 w 6561074"/>
                <a:gd name="connsiteY9" fmla="*/ 1537716 h 1609852"/>
                <a:gd name="connsiteX10" fmla="*/ 312420 w 6561074"/>
                <a:gd name="connsiteY10" fmla="*/ 1135380 h 1609852"/>
                <a:gd name="connsiteX11" fmla="*/ 495300 w 6561074"/>
                <a:gd name="connsiteY11" fmla="*/ 458724 h 1609852"/>
                <a:gd name="connsiteX0" fmla="*/ 495300 w 6535674"/>
                <a:gd name="connsiteY0" fmla="*/ 458724 h 1609852"/>
                <a:gd name="connsiteX1" fmla="*/ 2077212 w 6535674"/>
                <a:gd name="connsiteY1" fmla="*/ 74676 h 1609852"/>
                <a:gd name="connsiteX2" fmla="*/ 3275076 w 6535674"/>
                <a:gd name="connsiteY2" fmla="*/ 230124 h 1609852"/>
                <a:gd name="connsiteX3" fmla="*/ 5844540 w 6535674"/>
                <a:gd name="connsiteY3" fmla="*/ 1524 h 1609852"/>
                <a:gd name="connsiteX4" fmla="*/ 6320028 w 6535674"/>
                <a:gd name="connsiteY4" fmla="*/ 239268 h 1609852"/>
                <a:gd name="connsiteX5" fmla="*/ 4550664 w 6535674"/>
                <a:gd name="connsiteY5" fmla="*/ 367284 h 1609852"/>
                <a:gd name="connsiteX6" fmla="*/ 4407408 w 6535674"/>
                <a:gd name="connsiteY6" fmla="*/ 1196340 h 1609852"/>
                <a:gd name="connsiteX7" fmla="*/ 6155436 w 6535674"/>
                <a:gd name="connsiteY7" fmla="*/ 1565148 h 1609852"/>
                <a:gd name="connsiteX8" fmla="*/ 4235196 w 6535674"/>
                <a:gd name="connsiteY8" fmla="*/ 1464564 h 1609852"/>
                <a:gd name="connsiteX9" fmla="*/ 2360676 w 6535674"/>
                <a:gd name="connsiteY9" fmla="*/ 1537716 h 1609852"/>
                <a:gd name="connsiteX10" fmla="*/ 312420 w 6535674"/>
                <a:gd name="connsiteY10" fmla="*/ 1135380 h 1609852"/>
                <a:gd name="connsiteX11" fmla="*/ 495300 w 6535674"/>
                <a:gd name="connsiteY11" fmla="*/ 458724 h 1609852"/>
                <a:gd name="connsiteX0" fmla="*/ 495300 w 6535674"/>
                <a:gd name="connsiteY0" fmla="*/ 458724 h 1609852"/>
                <a:gd name="connsiteX1" fmla="*/ 2077212 w 6535674"/>
                <a:gd name="connsiteY1" fmla="*/ 74676 h 1609852"/>
                <a:gd name="connsiteX2" fmla="*/ 3275076 w 6535674"/>
                <a:gd name="connsiteY2" fmla="*/ 230124 h 1609852"/>
                <a:gd name="connsiteX3" fmla="*/ 5844540 w 6535674"/>
                <a:gd name="connsiteY3" fmla="*/ 1524 h 1609852"/>
                <a:gd name="connsiteX4" fmla="*/ 6320028 w 6535674"/>
                <a:gd name="connsiteY4" fmla="*/ 239268 h 1609852"/>
                <a:gd name="connsiteX5" fmla="*/ 4550664 w 6535674"/>
                <a:gd name="connsiteY5" fmla="*/ 367284 h 1609852"/>
                <a:gd name="connsiteX6" fmla="*/ 3947160 w 6535674"/>
                <a:gd name="connsiteY6" fmla="*/ 806196 h 1609852"/>
                <a:gd name="connsiteX7" fmla="*/ 4407408 w 6535674"/>
                <a:gd name="connsiteY7" fmla="*/ 1196340 h 1609852"/>
                <a:gd name="connsiteX8" fmla="*/ 6155436 w 6535674"/>
                <a:gd name="connsiteY8" fmla="*/ 1565148 h 1609852"/>
                <a:gd name="connsiteX9" fmla="*/ 4235196 w 6535674"/>
                <a:gd name="connsiteY9" fmla="*/ 1464564 h 1609852"/>
                <a:gd name="connsiteX10" fmla="*/ 2360676 w 6535674"/>
                <a:gd name="connsiteY10" fmla="*/ 1537716 h 1609852"/>
                <a:gd name="connsiteX11" fmla="*/ 312420 w 6535674"/>
                <a:gd name="connsiteY11" fmla="*/ 1135380 h 1609852"/>
                <a:gd name="connsiteX12" fmla="*/ 495300 w 6535674"/>
                <a:gd name="connsiteY12" fmla="*/ 458724 h 1609852"/>
                <a:gd name="connsiteX0" fmla="*/ 495300 w 6535674"/>
                <a:gd name="connsiteY0" fmla="*/ 458724 h 1609852"/>
                <a:gd name="connsiteX1" fmla="*/ 2077212 w 6535674"/>
                <a:gd name="connsiteY1" fmla="*/ 74676 h 1609852"/>
                <a:gd name="connsiteX2" fmla="*/ 3275076 w 6535674"/>
                <a:gd name="connsiteY2" fmla="*/ 230124 h 1609852"/>
                <a:gd name="connsiteX3" fmla="*/ 5844540 w 6535674"/>
                <a:gd name="connsiteY3" fmla="*/ 1524 h 1609852"/>
                <a:gd name="connsiteX4" fmla="*/ 6320028 w 6535674"/>
                <a:gd name="connsiteY4" fmla="*/ 239268 h 1609852"/>
                <a:gd name="connsiteX5" fmla="*/ 4550664 w 6535674"/>
                <a:gd name="connsiteY5" fmla="*/ 367284 h 1609852"/>
                <a:gd name="connsiteX6" fmla="*/ 3947160 w 6535674"/>
                <a:gd name="connsiteY6" fmla="*/ 806196 h 1609852"/>
                <a:gd name="connsiteX7" fmla="*/ 4559808 w 6535674"/>
                <a:gd name="connsiteY7" fmla="*/ 1196340 h 1609852"/>
                <a:gd name="connsiteX8" fmla="*/ 6155436 w 6535674"/>
                <a:gd name="connsiteY8" fmla="*/ 1565148 h 1609852"/>
                <a:gd name="connsiteX9" fmla="*/ 4235196 w 6535674"/>
                <a:gd name="connsiteY9" fmla="*/ 1464564 h 1609852"/>
                <a:gd name="connsiteX10" fmla="*/ 2360676 w 6535674"/>
                <a:gd name="connsiteY10" fmla="*/ 1537716 h 1609852"/>
                <a:gd name="connsiteX11" fmla="*/ 312420 w 6535674"/>
                <a:gd name="connsiteY11" fmla="*/ 1135380 h 1609852"/>
                <a:gd name="connsiteX12" fmla="*/ 495300 w 6535674"/>
                <a:gd name="connsiteY12" fmla="*/ 458724 h 1609852"/>
                <a:gd name="connsiteX0" fmla="*/ 495300 w 6535674"/>
                <a:gd name="connsiteY0" fmla="*/ 458724 h 1609852"/>
                <a:gd name="connsiteX1" fmla="*/ 2077212 w 6535674"/>
                <a:gd name="connsiteY1" fmla="*/ 74676 h 1609852"/>
                <a:gd name="connsiteX2" fmla="*/ 3275076 w 6535674"/>
                <a:gd name="connsiteY2" fmla="*/ 230124 h 1609852"/>
                <a:gd name="connsiteX3" fmla="*/ 5844540 w 6535674"/>
                <a:gd name="connsiteY3" fmla="*/ 1524 h 1609852"/>
                <a:gd name="connsiteX4" fmla="*/ 6320028 w 6535674"/>
                <a:gd name="connsiteY4" fmla="*/ 239268 h 1609852"/>
                <a:gd name="connsiteX5" fmla="*/ 4550664 w 6535674"/>
                <a:gd name="connsiteY5" fmla="*/ 367284 h 1609852"/>
                <a:gd name="connsiteX6" fmla="*/ 3947160 w 6535674"/>
                <a:gd name="connsiteY6" fmla="*/ 806196 h 1609852"/>
                <a:gd name="connsiteX7" fmla="*/ 4559808 w 6535674"/>
                <a:gd name="connsiteY7" fmla="*/ 1196340 h 1609852"/>
                <a:gd name="connsiteX8" fmla="*/ 6155436 w 6535674"/>
                <a:gd name="connsiteY8" fmla="*/ 1565148 h 1609852"/>
                <a:gd name="connsiteX9" fmla="*/ 4235196 w 6535674"/>
                <a:gd name="connsiteY9" fmla="*/ 1464564 h 1609852"/>
                <a:gd name="connsiteX10" fmla="*/ 2360676 w 6535674"/>
                <a:gd name="connsiteY10" fmla="*/ 1537716 h 1609852"/>
                <a:gd name="connsiteX11" fmla="*/ 312420 w 6535674"/>
                <a:gd name="connsiteY11" fmla="*/ 1135380 h 1609852"/>
                <a:gd name="connsiteX12" fmla="*/ 495300 w 6535674"/>
                <a:gd name="connsiteY12" fmla="*/ 458724 h 1609852"/>
                <a:gd name="connsiteX0" fmla="*/ 495300 w 6535674"/>
                <a:gd name="connsiteY0" fmla="*/ 687324 h 1838452"/>
                <a:gd name="connsiteX1" fmla="*/ 2077212 w 6535674"/>
                <a:gd name="connsiteY1" fmla="*/ 303276 h 1838452"/>
                <a:gd name="connsiteX2" fmla="*/ 3275076 w 6535674"/>
                <a:gd name="connsiteY2" fmla="*/ 458724 h 1838452"/>
                <a:gd name="connsiteX3" fmla="*/ 5844540 w 6535674"/>
                <a:gd name="connsiteY3" fmla="*/ 1524 h 1838452"/>
                <a:gd name="connsiteX4" fmla="*/ 6320028 w 6535674"/>
                <a:gd name="connsiteY4" fmla="*/ 467868 h 1838452"/>
                <a:gd name="connsiteX5" fmla="*/ 4550664 w 6535674"/>
                <a:gd name="connsiteY5" fmla="*/ 595884 h 1838452"/>
                <a:gd name="connsiteX6" fmla="*/ 3947160 w 6535674"/>
                <a:gd name="connsiteY6" fmla="*/ 1034796 h 1838452"/>
                <a:gd name="connsiteX7" fmla="*/ 4559808 w 6535674"/>
                <a:gd name="connsiteY7" fmla="*/ 1424940 h 1838452"/>
                <a:gd name="connsiteX8" fmla="*/ 6155436 w 6535674"/>
                <a:gd name="connsiteY8" fmla="*/ 1793748 h 1838452"/>
                <a:gd name="connsiteX9" fmla="*/ 4235196 w 6535674"/>
                <a:gd name="connsiteY9" fmla="*/ 1693164 h 1838452"/>
                <a:gd name="connsiteX10" fmla="*/ 2360676 w 6535674"/>
                <a:gd name="connsiteY10" fmla="*/ 1766316 h 1838452"/>
                <a:gd name="connsiteX11" fmla="*/ 312420 w 6535674"/>
                <a:gd name="connsiteY11" fmla="*/ 1363980 h 1838452"/>
                <a:gd name="connsiteX12" fmla="*/ 495300 w 6535674"/>
                <a:gd name="connsiteY12" fmla="*/ 687324 h 1838452"/>
                <a:gd name="connsiteX0" fmla="*/ 495300 w 6535674"/>
                <a:gd name="connsiteY0" fmla="*/ 687324 h 1850136"/>
                <a:gd name="connsiteX1" fmla="*/ 2077212 w 6535674"/>
                <a:gd name="connsiteY1" fmla="*/ 303276 h 1850136"/>
                <a:gd name="connsiteX2" fmla="*/ 3275076 w 6535674"/>
                <a:gd name="connsiteY2" fmla="*/ 458724 h 1850136"/>
                <a:gd name="connsiteX3" fmla="*/ 5844540 w 6535674"/>
                <a:gd name="connsiteY3" fmla="*/ 1524 h 1850136"/>
                <a:gd name="connsiteX4" fmla="*/ 6320028 w 6535674"/>
                <a:gd name="connsiteY4" fmla="*/ 467868 h 1850136"/>
                <a:gd name="connsiteX5" fmla="*/ 4550664 w 6535674"/>
                <a:gd name="connsiteY5" fmla="*/ 595884 h 1850136"/>
                <a:gd name="connsiteX6" fmla="*/ 3947160 w 6535674"/>
                <a:gd name="connsiteY6" fmla="*/ 1034796 h 1850136"/>
                <a:gd name="connsiteX7" fmla="*/ 4559808 w 6535674"/>
                <a:gd name="connsiteY7" fmla="*/ 1424940 h 1850136"/>
                <a:gd name="connsiteX8" fmla="*/ 6155436 w 6535674"/>
                <a:gd name="connsiteY8" fmla="*/ 1793748 h 1850136"/>
                <a:gd name="connsiteX9" fmla="*/ 4235196 w 6535674"/>
                <a:gd name="connsiteY9" fmla="*/ 1845564 h 1850136"/>
                <a:gd name="connsiteX10" fmla="*/ 2360676 w 6535674"/>
                <a:gd name="connsiteY10" fmla="*/ 1766316 h 1850136"/>
                <a:gd name="connsiteX11" fmla="*/ 312420 w 6535674"/>
                <a:gd name="connsiteY11" fmla="*/ 1363980 h 1850136"/>
                <a:gd name="connsiteX12" fmla="*/ 495300 w 6535674"/>
                <a:gd name="connsiteY12" fmla="*/ 687324 h 1850136"/>
                <a:gd name="connsiteX0" fmla="*/ 495300 w 6535674"/>
                <a:gd name="connsiteY0" fmla="*/ 687324 h 1850136"/>
                <a:gd name="connsiteX1" fmla="*/ 2077212 w 6535674"/>
                <a:gd name="connsiteY1" fmla="*/ 303276 h 1850136"/>
                <a:gd name="connsiteX2" fmla="*/ 3275076 w 6535674"/>
                <a:gd name="connsiteY2" fmla="*/ 458724 h 1850136"/>
                <a:gd name="connsiteX3" fmla="*/ 5844540 w 6535674"/>
                <a:gd name="connsiteY3" fmla="*/ 1524 h 1850136"/>
                <a:gd name="connsiteX4" fmla="*/ 6320028 w 6535674"/>
                <a:gd name="connsiteY4" fmla="*/ 467868 h 1850136"/>
                <a:gd name="connsiteX5" fmla="*/ 4550664 w 6535674"/>
                <a:gd name="connsiteY5" fmla="*/ 595884 h 1850136"/>
                <a:gd name="connsiteX6" fmla="*/ 3947160 w 6535674"/>
                <a:gd name="connsiteY6" fmla="*/ 1034796 h 1850136"/>
                <a:gd name="connsiteX7" fmla="*/ 4407408 w 6535674"/>
                <a:gd name="connsiteY7" fmla="*/ 1501140 h 1850136"/>
                <a:gd name="connsiteX8" fmla="*/ 6155436 w 6535674"/>
                <a:gd name="connsiteY8" fmla="*/ 1793748 h 1850136"/>
                <a:gd name="connsiteX9" fmla="*/ 4235196 w 6535674"/>
                <a:gd name="connsiteY9" fmla="*/ 1845564 h 1850136"/>
                <a:gd name="connsiteX10" fmla="*/ 2360676 w 6535674"/>
                <a:gd name="connsiteY10" fmla="*/ 1766316 h 1850136"/>
                <a:gd name="connsiteX11" fmla="*/ 312420 w 6535674"/>
                <a:gd name="connsiteY11" fmla="*/ 1363980 h 1850136"/>
                <a:gd name="connsiteX12" fmla="*/ 495300 w 6535674"/>
                <a:gd name="connsiteY12" fmla="*/ 687324 h 1850136"/>
                <a:gd name="connsiteX0" fmla="*/ 495300 w 6573774"/>
                <a:gd name="connsiteY0" fmla="*/ 687324 h 1850136"/>
                <a:gd name="connsiteX1" fmla="*/ 2077212 w 6573774"/>
                <a:gd name="connsiteY1" fmla="*/ 303276 h 1850136"/>
                <a:gd name="connsiteX2" fmla="*/ 3275076 w 6573774"/>
                <a:gd name="connsiteY2" fmla="*/ 458724 h 1850136"/>
                <a:gd name="connsiteX3" fmla="*/ 5844540 w 6573774"/>
                <a:gd name="connsiteY3" fmla="*/ 1524 h 1850136"/>
                <a:gd name="connsiteX4" fmla="*/ 6320028 w 6573774"/>
                <a:gd name="connsiteY4" fmla="*/ 467868 h 1850136"/>
                <a:gd name="connsiteX5" fmla="*/ 4322064 w 6573774"/>
                <a:gd name="connsiteY5" fmla="*/ 595884 h 1850136"/>
                <a:gd name="connsiteX6" fmla="*/ 3947160 w 6573774"/>
                <a:gd name="connsiteY6" fmla="*/ 1034796 h 1850136"/>
                <a:gd name="connsiteX7" fmla="*/ 4407408 w 6573774"/>
                <a:gd name="connsiteY7" fmla="*/ 1501140 h 1850136"/>
                <a:gd name="connsiteX8" fmla="*/ 6155436 w 6573774"/>
                <a:gd name="connsiteY8" fmla="*/ 1793748 h 1850136"/>
                <a:gd name="connsiteX9" fmla="*/ 4235196 w 6573774"/>
                <a:gd name="connsiteY9" fmla="*/ 1845564 h 1850136"/>
                <a:gd name="connsiteX10" fmla="*/ 2360676 w 6573774"/>
                <a:gd name="connsiteY10" fmla="*/ 1766316 h 1850136"/>
                <a:gd name="connsiteX11" fmla="*/ 312420 w 6573774"/>
                <a:gd name="connsiteY11" fmla="*/ 1363980 h 1850136"/>
                <a:gd name="connsiteX12" fmla="*/ 495300 w 6573774"/>
                <a:gd name="connsiteY12" fmla="*/ 687324 h 1850136"/>
                <a:gd name="connsiteX0" fmla="*/ 495300 w 6573774"/>
                <a:gd name="connsiteY0" fmla="*/ 687324 h 1850136"/>
                <a:gd name="connsiteX1" fmla="*/ 2077212 w 6573774"/>
                <a:gd name="connsiteY1" fmla="*/ 303276 h 1850136"/>
                <a:gd name="connsiteX2" fmla="*/ 3275076 w 6573774"/>
                <a:gd name="connsiteY2" fmla="*/ 458724 h 1850136"/>
                <a:gd name="connsiteX3" fmla="*/ 5844540 w 6573774"/>
                <a:gd name="connsiteY3" fmla="*/ 1524 h 1850136"/>
                <a:gd name="connsiteX4" fmla="*/ 6320028 w 6573774"/>
                <a:gd name="connsiteY4" fmla="*/ 467868 h 1850136"/>
                <a:gd name="connsiteX5" fmla="*/ 4322064 w 6573774"/>
                <a:gd name="connsiteY5" fmla="*/ 595884 h 1850136"/>
                <a:gd name="connsiteX6" fmla="*/ 3947160 w 6573774"/>
                <a:gd name="connsiteY6" fmla="*/ 1034796 h 1850136"/>
                <a:gd name="connsiteX7" fmla="*/ 4407408 w 6573774"/>
                <a:gd name="connsiteY7" fmla="*/ 1501140 h 1850136"/>
                <a:gd name="connsiteX8" fmla="*/ 6155436 w 6573774"/>
                <a:gd name="connsiteY8" fmla="*/ 1793748 h 1850136"/>
                <a:gd name="connsiteX9" fmla="*/ 4235196 w 6573774"/>
                <a:gd name="connsiteY9" fmla="*/ 1845564 h 1850136"/>
                <a:gd name="connsiteX10" fmla="*/ 2360676 w 6573774"/>
                <a:gd name="connsiteY10" fmla="*/ 1766316 h 1850136"/>
                <a:gd name="connsiteX11" fmla="*/ 312420 w 6573774"/>
                <a:gd name="connsiteY11" fmla="*/ 1363980 h 1850136"/>
                <a:gd name="connsiteX12" fmla="*/ 495300 w 6573774"/>
                <a:gd name="connsiteY12" fmla="*/ 687324 h 1850136"/>
                <a:gd name="connsiteX0" fmla="*/ 495300 w 6548374"/>
                <a:gd name="connsiteY0" fmla="*/ 687324 h 1850136"/>
                <a:gd name="connsiteX1" fmla="*/ 2077212 w 6548374"/>
                <a:gd name="connsiteY1" fmla="*/ 303276 h 1850136"/>
                <a:gd name="connsiteX2" fmla="*/ 3275076 w 6548374"/>
                <a:gd name="connsiteY2" fmla="*/ 458724 h 1850136"/>
                <a:gd name="connsiteX3" fmla="*/ 5844540 w 6548374"/>
                <a:gd name="connsiteY3" fmla="*/ 1524 h 1850136"/>
                <a:gd name="connsiteX4" fmla="*/ 6320028 w 6548374"/>
                <a:gd name="connsiteY4" fmla="*/ 467868 h 1850136"/>
                <a:gd name="connsiteX5" fmla="*/ 4474464 w 6548374"/>
                <a:gd name="connsiteY5" fmla="*/ 595884 h 1850136"/>
                <a:gd name="connsiteX6" fmla="*/ 3947160 w 6548374"/>
                <a:gd name="connsiteY6" fmla="*/ 1034796 h 1850136"/>
                <a:gd name="connsiteX7" fmla="*/ 4407408 w 6548374"/>
                <a:gd name="connsiteY7" fmla="*/ 1501140 h 1850136"/>
                <a:gd name="connsiteX8" fmla="*/ 6155436 w 6548374"/>
                <a:gd name="connsiteY8" fmla="*/ 1793748 h 1850136"/>
                <a:gd name="connsiteX9" fmla="*/ 4235196 w 6548374"/>
                <a:gd name="connsiteY9" fmla="*/ 1845564 h 1850136"/>
                <a:gd name="connsiteX10" fmla="*/ 2360676 w 6548374"/>
                <a:gd name="connsiteY10" fmla="*/ 1766316 h 1850136"/>
                <a:gd name="connsiteX11" fmla="*/ 312420 w 6548374"/>
                <a:gd name="connsiteY11" fmla="*/ 1363980 h 1850136"/>
                <a:gd name="connsiteX12" fmla="*/ 495300 w 6548374"/>
                <a:gd name="connsiteY12" fmla="*/ 687324 h 1850136"/>
                <a:gd name="connsiteX0" fmla="*/ 495300 w 6510274"/>
                <a:gd name="connsiteY0" fmla="*/ 687324 h 1850136"/>
                <a:gd name="connsiteX1" fmla="*/ 2077212 w 6510274"/>
                <a:gd name="connsiteY1" fmla="*/ 303276 h 1850136"/>
                <a:gd name="connsiteX2" fmla="*/ 3275076 w 6510274"/>
                <a:gd name="connsiteY2" fmla="*/ 458724 h 1850136"/>
                <a:gd name="connsiteX3" fmla="*/ 5615940 w 6510274"/>
                <a:gd name="connsiteY3" fmla="*/ 1524 h 1850136"/>
                <a:gd name="connsiteX4" fmla="*/ 6320028 w 6510274"/>
                <a:gd name="connsiteY4" fmla="*/ 467868 h 1850136"/>
                <a:gd name="connsiteX5" fmla="*/ 4474464 w 6510274"/>
                <a:gd name="connsiteY5" fmla="*/ 595884 h 1850136"/>
                <a:gd name="connsiteX6" fmla="*/ 3947160 w 6510274"/>
                <a:gd name="connsiteY6" fmla="*/ 1034796 h 1850136"/>
                <a:gd name="connsiteX7" fmla="*/ 4407408 w 6510274"/>
                <a:gd name="connsiteY7" fmla="*/ 1501140 h 1850136"/>
                <a:gd name="connsiteX8" fmla="*/ 6155436 w 6510274"/>
                <a:gd name="connsiteY8" fmla="*/ 1793748 h 1850136"/>
                <a:gd name="connsiteX9" fmla="*/ 4235196 w 6510274"/>
                <a:gd name="connsiteY9" fmla="*/ 1845564 h 1850136"/>
                <a:gd name="connsiteX10" fmla="*/ 2360676 w 6510274"/>
                <a:gd name="connsiteY10" fmla="*/ 1766316 h 1850136"/>
                <a:gd name="connsiteX11" fmla="*/ 312420 w 6510274"/>
                <a:gd name="connsiteY11" fmla="*/ 1363980 h 1850136"/>
                <a:gd name="connsiteX12" fmla="*/ 495300 w 6510274"/>
                <a:gd name="connsiteY12" fmla="*/ 687324 h 1850136"/>
                <a:gd name="connsiteX0" fmla="*/ 495300 w 6510274"/>
                <a:gd name="connsiteY0" fmla="*/ 712724 h 1875536"/>
                <a:gd name="connsiteX1" fmla="*/ 2077212 w 6510274"/>
                <a:gd name="connsiteY1" fmla="*/ 328676 h 1875536"/>
                <a:gd name="connsiteX2" fmla="*/ 3275076 w 6510274"/>
                <a:gd name="connsiteY2" fmla="*/ 484124 h 1875536"/>
                <a:gd name="connsiteX3" fmla="*/ 5615940 w 6510274"/>
                <a:gd name="connsiteY3" fmla="*/ 26924 h 1875536"/>
                <a:gd name="connsiteX4" fmla="*/ 6320028 w 6510274"/>
                <a:gd name="connsiteY4" fmla="*/ 645668 h 1875536"/>
                <a:gd name="connsiteX5" fmla="*/ 4474464 w 6510274"/>
                <a:gd name="connsiteY5" fmla="*/ 621284 h 1875536"/>
                <a:gd name="connsiteX6" fmla="*/ 3947160 w 6510274"/>
                <a:gd name="connsiteY6" fmla="*/ 1060196 h 1875536"/>
                <a:gd name="connsiteX7" fmla="*/ 4407408 w 6510274"/>
                <a:gd name="connsiteY7" fmla="*/ 1526540 h 1875536"/>
                <a:gd name="connsiteX8" fmla="*/ 6155436 w 6510274"/>
                <a:gd name="connsiteY8" fmla="*/ 1819148 h 1875536"/>
                <a:gd name="connsiteX9" fmla="*/ 4235196 w 6510274"/>
                <a:gd name="connsiteY9" fmla="*/ 1870964 h 1875536"/>
                <a:gd name="connsiteX10" fmla="*/ 2360676 w 6510274"/>
                <a:gd name="connsiteY10" fmla="*/ 1791716 h 1875536"/>
                <a:gd name="connsiteX11" fmla="*/ 312420 w 6510274"/>
                <a:gd name="connsiteY11" fmla="*/ 1389380 h 1875536"/>
                <a:gd name="connsiteX12" fmla="*/ 495300 w 6510274"/>
                <a:gd name="connsiteY12" fmla="*/ 712724 h 1875536"/>
                <a:gd name="connsiteX0" fmla="*/ 495300 w 6472174"/>
                <a:gd name="connsiteY0" fmla="*/ 560324 h 1723136"/>
                <a:gd name="connsiteX1" fmla="*/ 2077212 w 6472174"/>
                <a:gd name="connsiteY1" fmla="*/ 176276 h 1723136"/>
                <a:gd name="connsiteX2" fmla="*/ 3275076 w 6472174"/>
                <a:gd name="connsiteY2" fmla="*/ 331724 h 1723136"/>
                <a:gd name="connsiteX3" fmla="*/ 5387340 w 6472174"/>
                <a:gd name="connsiteY3" fmla="*/ 26924 h 1723136"/>
                <a:gd name="connsiteX4" fmla="*/ 6320028 w 6472174"/>
                <a:gd name="connsiteY4" fmla="*/ 493268 h 1723136"/>
                <a:gd name="connsiteX5" fmla="*/ 4474464 w 6472174"/>
                <a:gd name="connsiteY5" fmla="*/ 468884 h 1723136"/>
                <a:gd name="connsiteX6" fmla="*/ 3947160 w 6472174"/>
                <a:gd name="connsiteY6" fmla="*/ 907796 h 1723136"/>
                <a:gd name="connsiteX7" fmla="*/ 4407408 w 6472174"/>
                <a:gd name="connsiteY7" fmla="*/ 1374140 h 1723136"/>
                <a:gd name="connsiteX8" fmla="*/ 6155436 w 6472174"/>
                <a:gd name="connsiteY8" fmla="*/ 1666748 h 1723136"/>
                <a:gd name="connsiteX9" fmla="*/ 4235196 w 6472174"/>
                <a:gd name="connsiteY9" fmla="*/ 1718564 h 1723136"/>
                <a:gd name="connsiteX10" fmla="*/ 2360676 w 6472174"/>
                <a:gd name="connsiteY10" fmla="*/ 1639316 h 1723136"/>
                <a:gd name="connsiteX11" fmla="*/ 312420 w 6472174"/>
                <a:gd name="connsiteY11" fmla="*/ 1236980 h 1723136"/>
                <a:gd name="connsiteX12" fmla="*/ 495300 w 6472174"/>
                <a:gd name="connsiteY12" fmla="*/ 560324 h 1723136"/>
                <a:gd name="connsiteX0" fmla="*/ 495300 w 6299962"/>
                <a:gd name="connsiteY0" fmla="*/ 544576 h 1707388"/>
                <a:gd name="connsiteX1" fmla="*/ 2077212 w 6299962"/>
                <a:gd name="connsiteY1" fmla="*/ 160528 h 1707388"/>
                <a:gd name="connsiteX2" fmla="*/ 3275076 w 6299962"/>
                <a:gd name="connsiteY2" fmla="*/ 315976 h 1707388"/>
                <a:gd name="connsiteX3" fmla="*/ 5387340 w 6299962"/>
                <a:gd name="connsiteY3" fmla="*/ 11176 h 1707388"/>
                <a:gd name="connsiteX4" fmla="*/ 5862828 w 6299962"/>
                <a:gd name="connsiteY4" fmla="*/ 248920 h 1707388"/>
                <a:gd name="connsiteX5" fmla="*/ 4474464 w 6299962"/>
                <a:gd name="connsiteY5" fmla="*/ 453136 h 1707388"/>
                <a:gd name="connsiteX6" fmla="*/ 3947160 w 6299962"/>
                <a:gd name="connsiteY6" fmla="*/ 892048 h 1707388"/>
                <a:gd name="connsiteX7" fmla="*/ 4407408 w 6299962"/>
                <a:gd name="connsiteY7" fmla="*/ 1358392 h 1707388"/>
                <a:gd name="connsiteX8" fmla="*/ 6155436 w 6299962"/>
                <a:gd name="connsiteY8" fmla="*/ 1651000 h 1707388"/>
                <a:gd name="connsiteX9" fmla="*/ 4235196 w 6299962"/>
                <a:gd name="connsiteY9" fmla="*/ 1702816 h 1707388"/>
                <a:gd name="connsiteX10" fmla="*/ 2360676 w 6299962"/>
                <a:gd name="connsiteY10" fmla="*/ 1623568 h 1707388"/>
                <a:gd name="connsiteX11" fmla="*/ 312420 w 6299962"/>
                <a:gd name="connsiteY11" fmla="*/ 1221232 h 1707388"/>
                <a:gd name="connsiteX12" fmla="*/ 495300 w 6299962"/>
                <a:gd name="connsiteY12" fmla="*/ 544576 h 1707388"/>
                <a:gd name="connsiteX0" fmla="*/ 495300 w 6299962"/>
                <a:gd name="connsiteY0" fmla="*/ 696976 h 1859788"/>
                <a:gd name="connsiteX1" fmla="*/ 2077212 w 6299962"/>
                <a:gd name="connsiteY1" fmla="*/ 312928 h 1859788"/>
                <a:gd name="connsiteX2" fmla="*/ 3275076 w 6299962"/>
                <a:gd name="connsiteY2" fmla="*/ 468376 h 1859788"/>
                <a:gd name="connsiteX3" fmla="*/ 5387340 w 6299962"/>
                <a:gd name="connsiteY3" fmla="*/ 11176 h 1859788"/>
                <a:gd name="connsiteX4" fmla="*/ 5862828 w 6299962"/>
                <a:gd name="connsiteY4" fmla="*/ 401320 h 1859788"/>
                <a:gd name="connsiteX5" fmla="*/ 4474464 w 6299962"/>
                <a:gd name="connsiteY5" fmla="*/ 605536 h 1859788"/>
                <a:gd name="connsiteX6" fmla="*/ 3947160 w 6299962"/>
                <a:gd name="connsiteY6" fmla="*/ 1044448 h 1859788"/>
                <a:gd name="connsiteX7" fmla="*/ 4407408 w 6299962"/>
                <a:gd name="connsiteY7" fmla="*/ 1510792 h 1859788"/>
                <a:gd name="connsiteX8" fmla="*/ 6155436 w 6299962"/>
                <a:gd name="connsiteY8" fmla="*/ 1803400 h 1859788"/>
                <a:gd name="connsiteX9" fmla="*/ 4235196 w 6299962"/>
                <a:gd name="connsiteY9" fmla="*/ 1855216 h 1859788"/>
                <a:gd name="connsiteX10" fmla="*/ 2360676 w 6299962"/>
                <a:gd name="connsiteY10" fmla="*/ 1775968 h 1859788"/>
                <a:gd name="connsiteX11" fmla="*/ 312420 w 6299962"/>
                <a:gd name="connsiteY11" fmla="*/ 1373632 h 1859788"/>
                <a:gd name="connsiteX12" fmla="*/ 495300 w 6299962"/>
                <a:gd name="connsiteY12" fmla="*/ 696976 h 1859788"/>
                <a:gd name="connsiteX0" fmla="*/ 495300 w 6336538"/>
                <a:gd name="connsiteY0" fmla="*/ 742188 h 1905000"/>
                <a:gd name="connsiteX1" fmla="*/ 2077212 w 6336538"/>
                <a:gd name="connsiteY1" fmla="*/ 358140 h 1905000"/>
                <a:gd name="connsiteX2" fmla="*/ 3275076 w 6336538"/>
                <a:gd name="connsiteY2" fmla="*/ 513588 h 1905000"/>
                <a:gd name="connsiteX3" fmla="*/ 5387340 w 6336538"/>
                <a:gd name="connsiteY3" fmla="*/ 56388 h 1905000"/>
                <a:gd name="connsiteX4" fmla="*/ 6257290 w 6336538"/>
                <a:gd name="connsiteY4" fmla="*/ 175260 h 1905000"/>
                <a:gd name="connsiteX5" fmla="*/ 5862828 w 6336538"/>
                <a:gd name="connsiteY5" fmla="*/ 446532 h 1905000"/>
                <a:gd name="connsiteX6" fmla="*/ 4474464 w 6336538"/>
                <a:gd name="connsiteY6" fmla="*/ 650748 h 1905000"/>
                <a:gd name="connsiteX7" fmla="*/ 3947160 w 6336538"/>
                <a:gd name="connsiteY7" fmla="*/ 1089660 h 1905000"/>
                <a:gd name="connsiteX8" fmla="*/ 4407408 w 6336538"/>
                <a:gd name="connsiteY8" fmla="*/ 1556004 h 1905000"/>
                <a:gd name="connsiteX9" fmla="*/ 6155436 w 6336538"/>
                <a:gd name="connsiteY9" fmla="*/ 1848612 h 1905000"/>
                <a:gd name="connsiteX10" fmla="*/ 4235196 w 6336538"/>
                <a:gd name="connsiteY10" fmla="*/ 1900428 h 1905000"/>
                <a:gd name="connsiteX11" fmla="*/ 2360676 w 6336538"/>
                <a:gd name="connsiteY11" fmla="*/ 1821180 h 1905000"/>
                <a:gd name="connsiteX12" fmla="*/ 312420 w 6336538"/>
                <a:gd name="connsiteY12" fmla="*/ 1418844 h 1905000"/>
                <a:gd name="connsiteX13" fmla="*/ 495300 w 6336538"/>
                <a:gd name="connsiteY13" fmla="*/ 742188 h 1905000"/>
                <a:gd name="connsiteX0" fmla="*/ 495300 w 6716268"/>
                <a:gd name="connsiteY0" fmla="*/ 742188 h 1905000"/>
                <a:gd name="connsiteX1" fmla="*/ 2077212 w 6716268"/>
                <a:gd name="connsiteY1" fmla="*/ 358140 h 1905000"/>
                <a:gd name="connsiteX2" fmla="*/ 3275076 w 6716268"/>
                <a:gd name="connsiteY2" fmla="*/ 513588 h 1905000"/>
                <a:gd name="connsiteX3" fmla="*/ 5387340 w 6716268"/>
                <a:gd name="connsiteY3" fmla="*/ 56388 h 1905000"/>
                <a:gd name="connsiteX4" fmla="*/ 6257290 w 6716268"/>
                <a:gd name="connsiteY4" fmla="*/ 175260 h 1905000"/>
                <a:gd name="connsiteX5" fmla="*/ 5862828 w 6716268"/>
                <a:gd name="connsiteY5" fmla="*/ 446532 h 1905000"/>
                <a:gd name="connsiteX6" fmla="*/ 4474464 w 6716268"/>
                <a:gd name="connsiteY6" fmla="*/ 650748 h 1905000"/>
                <a:gd name="connsiteX7" fmla="*/ 3947160 w 6716268"/>
                <a:gd name="connsiteY7" fmla="*/ 1089660 h 1905000"/>
                <a:gd name="connsiteX8" fmla="*/ 4407408 w 6716268"/>
                <a:gd name="connsiteY8" fmla="*/ 1556004 h 1905000"/>
                <a:gd name="connsiteX9" fmla="*/ 6424930 w 6716268"/>
                <a:gd name="connsiteY9" fmla="*/ 1549908 h 1905000"/>
                <a:gd name="connsiteX10" fmla="*/ 6155436 w 6716268"/>
                <a:gd name="connsiteY10" fmla="*/ 1848612 h 1905000"/>
                <a:gd name="connsiteX11" fmla="*/ 4235196 w 6716268"/>
                <a:gd name="connsiteY11" fmla="*/ 1900428 h 1905000"/>
                <a:gd name="connsiteX12" fmla="*/ 2360676 w 6716268"/>
                <a:gd name="connsiteY12" fmla="*/ 1821180 h 1905000"/>
                <a:gd name="connsiteX13" fmla="*/ 312420 w 6716268"/>
                <a:gd name="connsiteY13" fmla="*/ 1418844 h 1905000"/>
                <a:gd name="connsiteX14" fmla="*/ 495300 w 6716268"/>
                <a:gd name="connsiteY14" fmla="*/ 742188 h 1905000"/>
                <a:gd name="connsiteX0" fmla="*/ 495300 w 6716268"/>
                <a:gd name="connsiteY0" fmla="*/ 967232 h 2130044"/>
                <a:gd name="connsiteX1" fmla="*/ 2077212 w 6716268"/>
                <a:gd name="connsiteY1" fmla="*/ 583184 h 2130044"/>
                <a:gd name="connsiteX2" fmla="*/ 3275076 w 6716268"/>
                <a:gd name="connsiteY2" fmla="*/ 738632 h 2130044"/>
                <a:gd name="connsiteX3" fmla="*/ 5387340 w 6716268"/>
                <a:gd name="connsiteY3" fmla="*/ 281432 h 2130044"/>
                <a:gd name="connsiteX4" fmla="*/ 6257290 w 6716268"/>
                <a:gd name="connsiteY4" fmla="*/ 400304 h 2130044"/>
                <a:gd name="connsiteX5" fmla="*/ 5862828 w 6716268"/>
                <a:gd name="connsiteY5" fmla="*/ 671576 h 2130044"/>
                <a:gd name="connsiteX6" fmla="*/ 4474464 w 6716268"/>
                <a:gd name="connsiteY6" fmla="*/ 875792 h 2130044"/>
                <a:gd name="connsiteX7" fmla="*/ 3947160 w 6716268"/>
                <a:gd name="connsiteY7" fmla="*/ 1314704 h 2130044"/>
                <a:gd name="connsiteX8" fmla="*/ 4407408 w 6716268"/>
                <a:gd name="connsiteY8" fmla="*/ 1781048 h 2130044"/>
                <a:gd name="connsiteX9" fmla="*/ 6424930 w 6716268"/>
                <a:gd name="connsiteY9" fmla="*/ 1774952 h 2130044"/>
                <a:gd name="connsiteX10" fmla="*/ 6155436 w 6716268"/>
                <a:gd name="connsiteY10" fmla="*/ 2073656 h 2130044"/>
                <a:gd name="connsiteX11" fmla="*/ 4235196 w 6716268"/>
                <a:gd name="connsiteY11" fmla="*/ 2125472 h 2130044"/>
                <a:gd name="connsiteX12" fmla="*/ 2360676 w 6716268"/>
                <a:gd name="connsiteY12" fmla="*/ 2046224 h 2130044"/>
                <a:gd name="connsiteX13" fmla="*/ 312420 w 6716268"/>
                <a:gd name="connsiteY13" fmla="*/ 1643888 h 2130044"/>
                <a:gd name="connsiteX14" fmla="*/ 495300 w 6716268"/>
                <a:gd name="connsiteY14" fmla="*/ 967232 h 2130044"/>
                <a:gd name="connsiteX0" fmla="*/ 495300 w 6716268"/>
                <a:gd name="connsiteY0" fmla="*/ 999659 h 2162471"/>
                <a:gd name="connsiteX1" fmla="*/ 2077212 w 6716268"/>
                <a:gd name="connsiteY1" fmla="*/ 615611 h 2162471"/>
                <a:gd name="connsiteX2" fmla="*/ 3275076 w 6716268"/>
                <a:gd name="connsiteY2" fmla="*/ 771059 h 2162471"/>
                <a:gd name="connsiteX3" fmla="*/ 5387340 w 6716268"/>
                <a:gd name="connsiteY3" fmla="*/ 313859 h 2162471"/>
                <a:gd name="connsiteX4" fmla="*/ 6257290 w 6716268"/>
                <a:gd name="connsiteY4" fmla="*/ 432731 h 2162471"/>
                <a:gd name="connsiteX5" fmla="*/ 5862828 w 6716268"/>
                <a:gd name="connsiteY5" fmla="*/ 704003 h 2162471"/>
                <a:gd name="connsiteX6" fmla="*/ 4474464 w 6716268"/>
                <a:gd name="connsiteY6" fmla="*/ 908219 h 2162471"/>
                <a:gd name="connsiteX7" fmla="*/ 3947160 w 6716268"/>
                <a:gd name="connsiteY7" fmla="*/ 1347131 h 2162471"/>
                <a:gd name="connsiteX8" fmla="*/ 4407408 w 6716268"/>
                <a:gd name="connsiteY8" fmla="*/ 1813475 h 2162471"/>
                <a:gd name="connsiteX9" fmla="*/ 6424930 w 6716268"/>
                <a:gd name="connsiteY9" fmla="*/ 1807379 h 2162471"/>
                <a:gd name="connsiteX10" fmla="*/ 6155436 w 6716268"/>
                <a:gd name="connsiteY10" fmla="*/ 2106083 h 2162471"/>
                <a:gd name="connsiteX11" fmla="*/ 4235196 w 6716268"/>
                <a:gd name="connsiteY11" fmla="*/ 2157899 h 2162471"/>
                <a:gd name="connsiteX12" fmla="*/ 2360676 w 6716268"/>
                <a:gd name="connsiteY12" fmla="*/ 2078651 h 2162471"/>
                <a:gd name="connsiteX13" fmla="*/ 312420 w 6716268"/>
                <a:gd name="connsiteY13" fmla="*/ 1676315 h 2162471"/>
                <a:gd name="connsiteX14" fmla="*/ 495300 w 6716268"/>
                <a:gd name="connsiteY14" fmla="*/ 999659 h 2162471"/>
                <a:gd name="connsiteX0" fmla="*/ 495300 w 6716268"/>
                <a:gd name="connsiteY0" fmla="*/ 999659 h 2162471"/>
                <a:gd name="connsiteX1" fmla="*/ 2077212 w 6716268"/>
                <a:gd name="connsiteY1" fmla="*/ 615611 h 2162471"/>
                <a:gd name="connsiteX2" fmla="*/ 3275076 w 6716268"/>
                <a:gd name="connsiteY2" fmla="*/ 771059 h 2162471"/>
                <a:gd name="connsiteX3" fmla="*/ 5387340 w 6716268"/>
                <a:gd name="connsiteY3" fmla="*/ 313859 h 2162471"/>
                <a:gd name="connsiteX4" fmla="*/ 6104890 w 6716268"/>
                <a:gd name="connsiteY4" fmla="*/ 432731 h 2162471"/>
                <a:gd name="connsiteX5" fmla="*/ 5862828 w 6716268"/>
                <a:gd name="connsiteY5" fmla="*/ 704003 h 2162471"/>
                <a:gd name="connsiteX6" fmla="*/ 4474464 w 6716268"/>
                <a:gd name="connsiteY6" fmla="*/ 908219 h 2162471"/>
                <a:gd name="connsiteX7" fmla="*/ 3947160 w 6716268"/>
                <a:gd name="connsiteY7" fmla="*/ 1347131 h 2162471"/>
                <a:gd name="connsiteX8" fmla="*/ 4407408 w 6716268"/>
                <a:gd name="connsiteY8" fmla="*/ 1813475 h 2162471"/>
                <a:gd name="connsiteX9" fmla="*/ 6424930 w 6716268"/>
                <a:gd name="connsiteY9" fmla="*/ 1807379 h 2162471"/>
                <a:gd name="connsiteX10" fmla="*/ 6155436 w 6716268"/>
                <a:gd name="connsiteY10" fmla="*/ 2106083 h 2162471"/>
                <a:gd name="connsiteX11" fmla="*/ 4235196 w 6716268"/>
                <a:gd name="connsiteY11" fmla="*/ 2157899 h 2162471"/>
                <a:gd name="connsiteX12" fmla="*/ 2360676 w 6716268"/>
                <a:gd name="connsiteY12" fmla="*/ 2078651 h 2162471"/>
                <a:gd name="connsiteX13" fmla="*/ 312420 w 6716268"/>
                <a:gd name="connsiteY13" fmla="*/ 1676315 h 2162471"/>
                <a:gd name="connsiteX14" fmla="*/ 495300 w 6716268"/>
                <a:gd name="connsiteY14" fmla="*/ 999659 h 2162471"/>
                <a:gd name="connsiteX0" fmla="*/ 495300 w 6716268"/>
                <a:gd name="connsiteY0" fmla="*/ 825923 h 1988735"/>
                <a:gd name="connsiteX1" fmla="*/ 2077212 w 6716268"/>
                <a:gd name="connsiteY1" fmla="*/ 441875 h 1988735"/>
                <a:gd name="connsiteX2" fmla="*/ 3275076 w 6716268"/>
                <a:gd name="connsiteY2" fmla="*/ 597323 h 1988735"/>
                <a:gd name="connsiteX3" fmla="*/ 5387340 w 6716268"/>
                <a:gd name="connsiteY3" fmla="*/ 140123 h 1988735"/>
                <a:gd name="connsiteX4" fmla="*/ 6104890 w 6716268"/>
                <a:gd name="connsiteY4" fmla="*/ 258995 h 1988735"/>
                <a:gd name="connsiteX5" fmla="*/ 5862828 w 6716268"/>
                <a:gd name="connsiteY5" fmla="*/ 530267 h 1988735"/>
                <a:gd name="connsiteX6" fmla="*/ 4474464 w 6716268"/>
                <a:gd name="connsiteY6" fmla="*/ 734483 h 1988735"/>
                <a:gd name="connsiteX7" fmla="*/ 3947160 w 6716268"/>
                <a:gd name="connsiteY7" fmla="*/ 1173395 h 1988735"/>
                <a:gd name="connsiteX8" fmla="*/ 4407408 w 6716268"/>
                <a:gd name="connsiteY8" fmla="*/ 1639739 h 1988735"/>
                <a:gd name="connsiteX9" fmla="*/ 6424930 w 6716268"/>
                <a:gd name="connsiteY9" fmla="*/ 1633643 h 1988735"/>
                <a:gd name="connsiteX10" fmla="*/ 6155436 w 6716268"/>
                <a:gd name="connsiteY10" fmla="*/ 1932347 h 1988735"/>
                <a:gd name="connsiteX11" fmla="*/ 4235196 w 6716268"/>
                <a:gd name="connsiteY11" fmla="*/ 1984163 h 1988735"/>
                <a:gd name="connsiteX12" fmla="*/ 2360676 w 6716268"/>
                <a:gd name="connsiteY12" fmla="*/ 1904915 h 1988735"/>
                <a:gd name="connsiteX13" fmla="*/ 312420 w 6716268"/>
                <a:gd name="connsiteY13" fmla="*/ 1502579 h 1988735"/>
                <a:gd name="connsiteX14" fmla="*/ 495300 w 6716268"/>
                <a:gd name="connsiteY14" fmla="*/ 825923 h 1988735"/>
                <a:gd name="connsiteX0" fmla="*/ 495300 w 6716268"/>
                <a:gd name="connsiteY0" fmla="*/ 825923 h 1988735"/>
                <a:gd name="connsiteX1" fmla="*/ 2077212 w 6716268"/>
                <a:gd name="connsiteY1" fmla="*/ 441875 h 1988735"/>
                <a:gd name="connsiteX2" fmla="*/ 3275076 w 6716268"/>
                <a:gd name="connsiteY2" fmla="*/ 597323 h 1988735"/>
                <a:gd name="connsiteX3" fmla="*/ 5387340 w 6716268"/>
                <a:gd name="connsiteY3" fmla="*/ 140123 h 1988735"/>
                <a:gd name="connsiteX4" fmla="*/ 6104890 w 6716268"/>
                <a:gd name="connsiteY4" fmla="*/ 258995 h 1988735"/>
                <a:gd name="connsiteX5" fmla="*/ 5862828 w 6716268"/>
                <a:gd name="connsiteY5" fmla="*/ 530267 h 1988735"/>
                <a:gd name="connsiteX6" fmla="*/ 4474464 w 6716268"/>
                <a:gd name="connsiteY6" fmla="*/ 734483 h 1988735"/>
                <a:gd name="connsiteX7" fmla="*/ 3947160 w 6716268"/>
                <a:gd name="connsiteY7" fmla="*/ 1173395 h 1988735"/>
                <a:gd name="connsiteX8" fmla="*/ 4407408 w 6716268"/>
                <a:gd name="connsiteY8" fmla="*/ 1639739 h 1988735"/>
                <a:gd name="connsiteX9" fmla="*/ 6424930 w 6716268"/>
                <a:gd name="connsiteY9" fmla="*/ 1633643 h 1988735"/>
                <a:gd name="connsiteX10" fmla="*/ 6155436 w 6716268"/>
                <a:gd name="connsiteY10" fmla="*/ 1932347 h 1988735"/>
                <a:gd name="connsiteX11" fmla="*/ 4235196 w 6716268"/>
                <a:gd name="connsiteY11" fmla="*/ 1984163 h 1988735"/>
                <a:gd name="connsiteX12" fmla="*/ 2360676 w 6716268"/>
                <a:gd name="connsiteY12" fmla="*/ 1904915 h 1988735"/>
                <a:gd name="connsiteX13" fmla="*/ 312420 w 6716268"/>
                <a:gd name="connsiteY13" fmla="*/ 1502579 h 1988735"/>
                <a:gd name="connsiteX14" fmla="*/ 495300 w 6716268"/>
                <a:gd name="connsiteY14" fmla="*/ 825923 h 1988735"/>
                <a:gd name="connsiteX0" fmla="*/ 495300 w 6716268"/>
                <a:gd name="connsiteY0" fmla="*/ 825923 h 1988735"/>
                <a:gd name="connsiteX1" fmla="*/ 2077212 w 6716268"/>
                <a:gd name="connsiteY1" fmla="*/ 441875 h 1988735"/>
                <a:gd name="connsiteX2" fmla="*/ 3275076 w 6716268"/>
                <a:gd name="connsiteY2" fmla="*/ 597323 h 1988735"/>
                <a:gd name="connsiteX3" fmla="*/ 5387340 w 6716268"/>
                <a:gd name="connsiteY3" fmla="*/ 140123 h 1988735"/>
                <a:gd name="connsiteX4" fmla="*/ 5952490 w 6716268"/>
                <a:gd name="connsiteY4" fmla="*/ 258995 h 1988735"/>
                <a:gd name="connsiteX5" fmla="*/ 5862828 w 6716268"/>
                <a:gd name="connsiteY5" fmla="*/ 530267 h 1988735"/>
                <a:gd name="connsiteX6" fmla="*/ 4474464 w 6716268"/>
                <a:gd name="connsiteY6" fmla="*/ 734483 h 1988735"/>
                <a:gd name="connsiteX7" fmla="*/ 3947160 w 6716268"/>
                <a:gd name="connsiteY7" fmla="*/ 1173395 h 1988735"/>
                <a:gd name="connsiteX8" fmla="*/ 4407408 w 6716268"/>
                <a:gd name="connsiteY8" fmla="*/ 1639739 h 1988735"/>
                <a:gd name="connsiteX9" fmla="*/ 6424930 w 6716268"/>
                <a:gd name="connsiteY9" fmla="*/ 1633643 h 1988735"/>
                <a:gd name="connsiteX10" fmla="*/ 6155436 w 6716268"/>
                <a:gd name="connsiteY10" fmla="*/ 1932347 h 1988735"/>
                <a:gd name="connsiteX11" fmla="*/ 4235196 w 6716268"/>
                <a:gd name="connsiteY11" fmla="*/ 1984163 h 1988735"/>
                <a:gd name="connsiteX12" fmla="*/ 2360676 w 6716268"/>
                <a:gd name="connsiteY12" fmla="*/ 1904915 h 1988735"/>
                <a:gd name="connsiteX13" fmla="*/ 312420 w 6716268"/>
                <a:gd name="connsiteY13" fmla="*/ 1502579 h 1988735"/>
                <a:gd name="connsiteX14" fmla="*/ 495300 w 6716268"/>
                <a:gd name="connsiteY14" fmla="*/ 825923 h 1988735"/>
                <a:gd name="connsiteX0" fmla="*/ 495300 w 6716268"/>
                <a:gd name="connsiteY0" fmla="*/ 825923 h 1988735"/>
                <a:gd name="connsiteX1" fmla="*/ 2077212 w 6716268"/>
                <a:gd name="connsiteY1" fmla="*/ 441875 h 1988735"/>
                <a:gd name="connsiteX2" fmla="*/ 3275076 w 6716268"/>
                <a:gd name="connsiteY2" fmla="*/ 597323 h 1988735"/>
                <a:gd name="connsiteX3" fmla="*/ 5387340 w 6716268"/>
                <a:gd name="connsiteY3" fmla="*/ 140123 h 1988735"/>
                <a:gd name="connsiteX4" fmla="*/ 5952490 w 6716268"/>
                <a:gd name="connsiteY4" fmla="*/ 258995 h 1988735"/>
                <a:gd name="connsiteX5" fmla="*/ 5862828 w 6716268"/>
                <a:gd name="connsiteY5" fmla="*/ 530267 h 1988735"/>
                <a:gd name="connsiteX6" fmla="*/ 4474464 w 6716268"/>
                <a:gd name="connsiteY6" fmla="*/ 734483 h 1988735"/>
                <a:gd name="connsiteX7" fmla="*/ 3947160 w 6716268"/>
                <a:gd name="connsiteY7" fmla="*/ 1173395 h 1988735"/>
                <a:gd name="connsiteX8" fmla="*/ 4407408 w 6716268"/>
                <a:gd name="connsiteY8" fmla="*/ 1639739 h 1988735"/>
                <a:gd name="connsiteX9" fmla="*/ 6424930 w 6716268"/>
                <a:gd name="connsiteY9" fmla="*/ 1633643 h 1988735"/>
                <a:gd name="connsiteX10" fmla="*/ 6155436 w 6716268"/>
                <a:gd name="connsiteY10" fmla="*/ 1932347 h 1988735"/>
                <a:gd name="connsiteX11" fmla="*/ 4235196 w 6716268"/>
                <a:gd name="connsiteY11" fmla="*/ 1984163 h 1988735"/>
                <a:gd name="connsiteX12" fmla="*/ 2360676 w 6716268"/>
                <a:gd name="connsiteY12" fmla="*/ 1904915 h 1988735"/>
                <a:gd name="connsiteX13" fmla="*/ 312420 w 6716268"/>
                <a:gd name="connsiteY13" fmla="*/ 1502579 h 1988735"/>
                <a:gd name="connsiteX14" fmla="*/ 495300 w 6716268"/>
                <a:gd name="connsiteY14" fmla="*/ 825923 h 1988735"/>
                <a:gd name="connsiteX0" fmla="*/ 495300 w 6716268"/>
                <a:gd name="connsiteY0" fmla="*/ 768011 h 1930823"/>
                <a:gd name="connsiteX1" fmla="*/ 2077212 w 6716268"/>
                <a:gd name="connsiteY1" fmla="*/ 383963 h 1930823"/>
                <a:gd name="connsiteX2" fmla="*/ 3275076 w 6716268"/>
                <a:gd name="connsiteY2" fmla="*/ 539411 h 1930823"/>
                <a:gd name="connsiteX3" fmla="*/ 5387340 w 6716268"/>
                <a:gd name="connsiteY3" fmla="*/ 82211 h 1930823"/>
                <a:gd name="connsiteX4" fmla="*/ 5952490 w 6716268"/>
                <a:gd name="connsiteY4" fmla="*/ 201083 h 1930823"/>
                <a:gd name="connsiteX5" fmla="*/ 5862828 w 6716268"/>
                <a:gd name="connsiteY5" fmla="*/ 472355 h 1930823"/>
                <a:gd name="connsiteX6" fmla="*/ 4474464 w 6716268"/>
                <a:gd name="connsiteY6" fmla="*/ 676571 h 1930823"/>
                <a:gd name="connsiteX7" fmla="*/ 3947160 w 6716268"/>
                <a:gd name="connsiteY7" fmla="*/ 1115483 h 1930823"/>
                <a:gd name="connsiteX8" fmla="*/ 4407408 w 6716268"/>
                <a:gd name="connsiteY8" fmla="*/ 1581827 h 1930823"/>
                <a:gd name="connsiteX9" fmla="*/ 6424930 w 6716268"/>
                <a:gd name="connsiteY9" fmla="*/ 1575731 h 1930823"/>
                <a:gd name="connsiteX10" fmla="*/ 6155436 w 6716268"/>
                <a:gd name="connsiteY10" fmla="*/ 1874435 h 1930823"/>
                <a:gd name="connsiteX11" fmla="*/ 4235196 w 6716268"/>
                <a:gd name="connsiteY11" fmla="*/ 1926251 h 1930823"/>
                <a:gd name="connsiteX12" fmla="*/ 2360676 w 6716268"/>
                <a:gd name="connsiteY12" fmla="*/ 1847003 h 1930823"/>
                <a:gd name="connsiteX13" fmla="*/ 312420 w 6716268"/>
                <a:gd name="connsiteY13" fmla="*/ 1444667 h 1930823"/>
                <a:gd name="connsiteX14" fmla="*/ 495300 w 6716268"/>
                <a:gd name="connsiteY14" fmla="*/ 768011 h 1930823"/>
                <a:gd name="connsiteX0" fmla="*/ 495300 w 6716268"/>
                <a:gd name="connsiteY0" fmla="*/ 768011 h 1930823"/>
                <a:gd name="connsiteX1" fmla="*/ 2077212 w 6716268"/>
                <a:gd name="connsiteY1" fmla="*/ 383963 h 1930823"/>
                <a:gd name="connsiteX2" fmla="*/ 3275076 w 6716268"/>
                <a:gd name="connsiteY2" fmla="*/ 539411 h 1930823"/>
                <a:gd name="connsiteX3" fmla="*/ 5387340 w 6716268"/>
                <a:gd name="connsiteY3" fmla="*/ 82211 h 1930823"/>
                <a:gd name="connsiteX4" fmla="*/ 5952490 w 6716268"/>
                <a:gd name="connsiteY4" fmla="*/ 201083 h 1930823"/>
                <a:gd name="connsiteX5" fmla="*/ 5862828 w 6716268"/>
                <a:gd name="connsiteY5" fmla="*/ 472355 h 1930823"/>
                <a:gd name="connsiteX6" fmla="*/ 4474464 w 6716268"/>
                <a:gd name="connsiteY6" fmla="*/ 676571 h 1930823"/>
                <a:gd name="connsiteX7" fmla="*/ 3947160 w 6716268"/>
                <a:gd name="connsiteY7" fmla="*/ 1115483 h 1930823"/>
                <a:gd name="connsiteX8" fmla="*/ 4407408 w 6716268"/>
                <a:gd name="connsiteY8" fmla="*/ 1581827 h 1930823"/>
                <a:gd name="connsiteX9" fmla="*/ 6424930 w 6716268"/>
                <a:gd name="connsiteY9" fmla="*/ 1575731 h 1930823"/>
                <a:gd name="connsiteX10" fmla="*/ 6155436 w 6716268"/>
                <a:gd name="connsiteY10" fmla="*/ 1874435 h 1930823"/>
                <a:gd name="connsiteX11" fmla="*/ 4235196 w 6716268"/>
                <a:gd name="connsiteY11" fmla="*/ 1926251 h 1930823"/>
                <a:gd name="connsiteX12" fmla="*/ 2360676 w 6716268"/>
                <a:gd name="connsiteY12" fmla="*/ 1847003 h 1930823"/>
                <a:gd name="connsiteX13" fmla="*/ 312420 w 6716268"/>
                <a:gd name="connsiteY13" fmla="*/ 1444667 h 1930823"/>
                <a:gd name="connsiteX14" fmla="*/ 495300 w 6716268"/>
                <a:gd name="connsiteY14" fmla="*/ 768011 h 1930823"/>
                <a:gd name="connsiteX0" fmla="*/ 495300 w 6716268"/>
                <a:gd name="connsiteY0" fmla="*/ 768011 h 1930823"/>
                <a:gd name="connsiteX1" fmla="*/ 2077212 w 6716268"/>
                <a:gd name="connsiteY1" fmla="*/ 383963 h 1930823"/>
                <a:gd name="connsiteX2" fmla="*/ 3275076 w 6716268"/>
                <a:gd name="connsiteY2" fmla="*/ 539411 h 1930823"/>
                <a:gd name="connsiteX3" fmla="*/ 5082540 w 6716268"/>
                <a:gd name="connsiteY3" fmla="*/ 234611 h 1930823"/>
                <a:gd name="connsiteX4" fmla="*/ 5952490 w 6716268"/>
                <a:gd name="connsiteY4" fmla="*/ 201083 h 1930823"/>
                <a:gd name="connsiteX5" fmla="*/ 5862828 w 6716268"/>
                <a:gd name="connsiteY5" fmla="*/ 472355 h 1930823"/>
                <a:gd name="connsiteX6" fmla="*/ 4474464 w 6716268"/>
                <a:gd name="connsiteY6" fmla="*/ 676571 h 1930823"/>
                <a:gd name="connsiteX7" fmla="*/ 3947160 w 6716268"/>
                <a:gd name="connsiteY7" fmla="*/ 1115483 h 1930823"/>
                <a:gd name="connsiteX8" fmla="*/ 4407408 w 6716268"/>
                <a:gd name="connsiteY8" fmla="*/ 1581827 h 1930823"/>
                <a:gd name="connsiteX9" fmla="*/ 6424930 w 6716268"/>
                <a:gd name="connsiteY9" fmla="*/ 1575731 h 1930823"/>
                <a:gd name="connsiteX10" fmla="*/ 6155436 w 6716268"/>
                <a:gd name="connsiteY10" fmla="*/ 1874435 h 1930823"/>
                <a:gd name="connsiteX11" fmla="*/ 4235196 w 6716268"/>
                <a:gd name="connsiteY11" fmla="*/ 1926251 h 1930823"/>
                <a:gd name="connsiteX12" fmla="*/ 2360676 w 6716268"/>
                <a:gd name="connsiteY12" fmla="*/ 1847003 h 1930823"/>
                <a:gd name="connsiteX13" fmla="*/ 312420 w 6716268"/>
                <a:gd name="connsiteY13" fmla="*/ 1444667 h 1930823"/>
                <a:gd name="connsiteX14" fmla="*/ 495300 w 6716268"/>
                <a:gd name="connsiteY14" fmla="*/ 768011 h 1930823"/>
                <a:gd name="connsiteX0" fmla="*/ 495300 w 6665468"/>
                <a:gd name="connsiteY0" fmla="*/ 768011 h 2147739"/>
                <a:gd name="connsiteX1" fmla="*/ 2077212 w 6665468"/>
                <a:gd name="connsiteY1" fmla="*/ 383963 h 2147739"/>
                <a:gd name="connsiteX2" fmla="*/ 3275076 w 6665468"/>
                <a:gd name="connsiteY2" fmla="*/ 539411 h 2147739"/>
                <a:gd name="connsiteX3" fmla="*/ 5082540 w 6665468"/>
                <a:gd name="connsiteY3" fmla="*/ 234611 h 2147739"/>
                <a:gd name="connsiteX4" fmla="*/ 5952490 w 6665468"/>
                <a:gd name="connsiteY4" fmla="*/ 201083 h 2147739"/>
                <a:gd name="connsiteX5" fmla="*/ 5862828 w 6665468"/>
                <a:gd name="connsiteY5" fmla="*/ 472355 h 2147739"/>
                <a:gd name="connsiteX6" fmla="*/ 4474464 w 6665468"/>
                <a:gd name="connsiteY6" fmla="*/ 676571 h 2147739"/>
                <a:gd name="connsiteX7" fmla="*/ 3947160 w 6665468"/>
                <a:gd name="connsiteY7" fmla="*/ 1115483 h 2147739"/>
                <a:gd name="connsiteX8" fmla="*/ 4407408 w 6665468"/>
                <a:gd name="connsiteY8" fmla="*/ 1581827 h 2147739"/>
                <a:gd name="connsiteX9" fmla="*/ 6424930 w 6665468"/>
                <a:gd name="connsiteY9" fmla="*/ 1575731 h 2147739"/>
                <a:gd name="connsiteX10" fmla="*/ 5850636 w 6665468"/>
                <a:gd name="connsiteY10" fmla="*/ 2103035 h 2147739"/>
                <a:gd name="connsiteX11" fmla="*/ 4235196 w 6665468"/>
                <a:gd name="connsiteY11" fmla="*/ 1926251 h 2147739"/>
                <a:gd name="connsiteX12" fmla="*/ 2360676 w 6665468"/>
                <a:gd name="connsiteY12" fmla="*/ 1847003 h 2147739"/>
                <a:gd name="connsiteX13" fmla="*/ 312420 w 6665468"/>
                <a:gd name="connsiteY13" fmla="*/ 1444667 h 2147739"/>
                <a:gd name="connsiteX14" fmla="*/ 495300 w 6665468"/>
                <a:gd name="connsiteY14" fmla="*/ 768011 h 2147739"/>
                <a:gd name="connsiteX0" fmla="*/ 495300 w 6436868"/>
                <a:gd name="connsiteY0" fmla="*/ 768011 h 2147739"/>
                <a:gd name="connsiteX1" fmla="*/ 2077212 w 6436868"/>
                <a:gd name="connsiteY1" fmla="*/ 383963 h 2147739"/>
                <a:gd name="connsiteX2" fmla="*/ 3275076 w 6436868"/>
                <a:gd name="connsiteY2" fmla="*/ 539411 h 2147739"/>
                <a:gd name="connsiteX3" fmla="*/ 5082540 w 6436868"/>
                <a:gd name="connsiteY3" fmla="*/ 234611 h 2147739"/>
                <a:gd name="connsiteX4" fmla="*/ 5952490 w 6436868"/>
                <a:gd name="connsiteY4" fmla="*/ 201083 h 2147739"/>
                <a:gd name="connsiteX5" fmla="*/ 5862828 w 6436868"/>
                <a:gd name="connsiteY5" fmla="*/ 472355 h 2147739"/>
                <a:gd name="connsiteX6" fmla="*/ 4474464 w 6436868"/>
                <a:gd name="connsiteY6" fmla="*/ 676571 h 2147739"/>
                <a:gd name="connsiteX7" fmla="*/ 3947160 w 6436868"/>
                <a:gd name="connsiteY7" fmla="*/ 1115483 h 2147739"/>
                <a:gd name="connsiteX8" fmla="*/ 4407408 w 6436868"/>
                <a:gd name="connsiteY8" fmla="*/ 1581827 h 2147739"/>
                <a:gd name="connsiteX9" fmla="*/ 6196330 w 6436868"/>
                <a:gd name="connsiteY9" fmla="*/ 1651931 h 2147739"/>
                <a:gd name="connsiteX10" fmla="*/ 5850636 w 6436868"/>
                <a:gd name="connsiteY10" fmla="*/ 2103035 h 2147739"/>
                <a:gd name="connsiteX11" fmla="*/ 4235196 w 6436868"/>
                <a:gd name="connsiteY11" fmla="*/ 1926251 h 2147739"/>
                <a:gd name="connsiteX12" fmla="*/ 2360676 w 6436868"/>
                <a:gd name="connsiteY12" fmla="*/ 1847003 h 2147739"/>
                <a:gd name="connsiteX13" fmla="*/ 312420 w 6436868"/>
                <a:gd name="connsiteY13" fmla="*/ 1444667 h 2147739"/>
                <a:gd name="connsiteX14" fmla="*/ 495300 w 6436868"/>
                <a:gd name="connsiteY14" fmla="*/ 768011 h 2147739"/>
                <a:gd name="connsiteX0" fmla="*/ 495300 w 6436868"/>
                <a:gd name="connsiteY0" fmla="*/ 768011 h 2147739"/>
                <a:gd name="connsiteX1" fmla="*/ 2077212 w 6436868"/>
                <a:gd name="connsiteY1" fmla="*/ 383963 h 2147739"/>
                <a:gd name="connsiteX2" fmla="*/ 3275076 w 6436868"/>
                <a:gd name="connsiteY2" fmla="*/ 539411 h 2147739"/>
                <a:gd name="connsiteX3" fmla="*/ 5082540 w 6436868"/>
                <a:gd name="connsiteY3" fmla="*/ 234611 h 2147739"/>
                <a:gd name="connsiteX4" fmla="*/ 5952490 w 6436868"/>
                <a:gd name="connsiteY4" fmla="*/ 201083 h 2147739"/>
                <a:gd name="connsiteX5" fmla="*/ 5862828 w 6436868"/>
                <a:gd name="connsiteY5" fmla="*/ 472355 h 2147739"/>
                <a:gd name="connsiteX6" fmla="*/ 4474464 w 6436868"/>
                <a:gd name="connsiteY6" fmla="*/ 752771 h 2147739"/>
                <a:gd name="connsiteX7" fmla="*/ 3947160 w 6436868"/>
                <a:gd name="connsiteY7" fmla="*/ 1115483 h 2147739"/>
                <a:gd name="connsiteX8" fmla="*/ 4407408 w 6436868"/>
                <a:gd name="connsiteY8" fmla="*/ 1581827 h 2147739"/>
                <a:gd name="connsiteX9" fmla="*/ 6196330 w 6436868"/>
                <a:gd name="connsiteY9" fmla="*/ 1651931 h 2147739"/>
                <a:gd name="connsiteX10" fmla="*/ 5850636 w 6436868"/>
                <a:gd name="connsiteY10" fmla="*/ 2103035 h 2147739"/>
                <a:gd name="connsiteX11" fmla="*/ 4235196 w 6436868"/>
                <a:gd name="connsiteY11" fmla="*/ 1926251 h 2147739"/>
                <a:gd name="connsiteX12" fmla="*/ 2360676 w 6436868"/>
                <a:gd name="connsiteY12" fmla="*/ 1847003 h 2147739"/>
                <a:gd name="connsiteX13" fmla="*/ 312420 w 6436868"/>
                <a:gd name="connsiteY13" fmla="*/ 1444667 h 2147739"/>
                <a:gd name="connsiteX14" fmla="*/ 495300 w 6436868"/>
                <a:gd name="connsiteY14" fmla="*/ 768011 h 2147739"/>
                <a:gd name="connsiteX0" fmla="*/ 495300 w 6436868"/>
                <a:gd name="connsiteY0" fmla="*/ 768011 h 2147739"/>
                <a:gd name="connsiteX1" fmla="*/ 2077212 w 6436868"/>
                <a:gd name="connsiteY1" fmla="*/ 383963 h 2147739"/>
                <a:gd name="connsiteX2" fmla="*/ 3275076 w 6436868"/>
                <a:gd name="connsiteY2" fmla="*/ 539411 h 2147739"/>
                <a:gd name="connsiteX3" fmla="*/ 5082540 w 6436868"/>
                <a:gd name="connsiteY3" fmla="*/ 234611 h 2147739"/>
                <a:gd name="connsiteX4" fmla="*/ 5952490 w 6436868"/>
                <a:gd name="connsiteY4" fmla="*/ 201083 h 2147739"/>
                <a:gd name="connsiteX5" fmla="*/ 5862828 w 6436868"/>
                <a:gd name="connsiteY5" fmla="*/ 472355 h 2147739"/>
                <a:gd name="connsiteX6" fmla="*/ 4474464 w 6436868"/>
                <a:gd name="connsiteY6" fmla="*/ 752771 h 2147739"/>
                <a:gd name="connsiteX7" fmla="*/ 3794760 w 6436868"/>
                <a:gd name="connsiteY7" fmla="*/ 1115483 h 2147739"/>
                <a:gd name="connsiteX8" fmla="*/ 4407408 w 6436868"/>
                <a:gd name="connsiteY8" fmla="*/ 1581827 h 2147739"/>
                <a:gd name="connsiteX9" fmla="*/ 6196330 w 6436868"/>
                <a:gd name="connsiteY9" fmla="*/ 1651931 h 2147739"/>
                <a:gd name="connsiteX10" fmla="*/ 5850636 w 6436868"/>
                <a:gd name="connsiteY10" fmla="*/ 2103035 h 2147739"/>
                <a:gd name="connsiteX11" fmla="*/ 4235196 w 6436868"/>
                <a:gd name="connsiteY11" fmla="*/ 1926251 h 2147739"/>
                <a:gd name="connsiteX12" fmla="*/ 2360676 w 6436868"/>
                <a:gd name="connsiteY12" fmla="*/ 1847003 h 2147739"/>
                <a:gd name="connsiteX13" fmla="*/ 312420 w 6436868"/>
                <a:gd name="connsiteY13" fmla="*/ 1444667 h 2147739"/>
                <a:gd name="connsiteX14" fmla="*/ 495300 w 6436868"/>
                <a:gd name="connsiteY14" fmla="*/ 768011 h 2147739"/>
                <a:gd name="connsiteX0" fmla="*/ 495300 w 6462268"/>
                <a:gd name="connsiteY0" fmla="*/ 768011 h 2147739"/>
                <a:gd name="connsiteX1" fmla="*/ 2077212 w 6462268"/>
                <a:gd name="connsiteY1" fmla="*/ 383963 h 2147739"/>
                <a:gd name="connsiteX2" fmla="*/ 3275076 w 6462268"/>
                <a:gd name="connsiteY2" fmla="*/ 539411 h 2147739"/>
                <a:gd name="connsiteX3" fmla="*/ 5082540 w 6462268"/>
                <a:gd name="connsiteY3" fmla="*/ 234611 h 2147739"/>
                <a:gd name="connsiteX4" fmla="*/ 5952490 w 6462268"/>
                <a:gd name="connsiteY4" fmla="*/ 201083 h 2147739"/>
                <a:gd name="connsiteX5" fmla="*/ 5862828 w 6462268"/>
                <a:gd name="connsiteY5" fmla="*/ 472355 h 2147739"/>
                <a:gd name="connsiteX6" fmla="*/ 4474464 w 6462268"/>
                <a:gd name="connsiteY6" fmla="*/ 752771 h 2147739"/>
                <a:gd name="connsiteX7" fmla="*/ 3794760 w 6462268"/>
                <a:gd name="connsiteY7" fmla="*/ 1115483 h 2147739"/>
                <a:gd name="connsiteX8" fmla="*/ 4255008 w 6462268"/>
                <a:gd name="connsiteY8" fmla="*/ 1581827 h 2147739"/>
                <a:gd name="connsiteX9" fmla="*/ 6196330 w 6462268"/>
                <a:gd name="connsiteY9" fmla="*/ 1651931 h 2147739"/>
                <a:gd name="connsiteX10" fmla="*/ 5850636 w 6462268"/>
                <a:gd name="connsiteY10" fmla="*/ 2103035 h 2147739"/>
                <a:gd name="connsiteX11" fmla="*/ 4235196 w 6462268"/>
                <a:gd name="connsiteY11" fmla="*/ 1926251 h 2147739"/>
                <a:gd name="connsiteX12" fmla="*/ 2360676 w 6462268"/>
                <a:gd name="connsiteY12" fmla="*/ 1847003 h 2147739"/>
                <a:gd name="connsiteX13" fmla="*/ 312420 w 6462268"/>
                <a:gd name="connsiteY13" fmla="*/ 1444667 h 2147739"/>
                <a:gd name="connsiteX14" fmla="*/ 495300 w 6462268"/>
                <a:gd name="connsiteY14" fmla="*/ 768011 h 214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62268" h="2147739">
                  <a:moveTo>
                    <a:pt x="495300" y="768011"/>
                  </a:moveTo>
                  <a:cubicBezTo>
                    <a:pt x="789432" y="591227"/>
                    <a:pt x="1613916" y="422063"/>
                    <a:pt x="2077212" y="383963"/>
                  </a:cubicBezTo>
                  <a:cubicBezTo>
                    <a:pt x="2540508" y="345863"/>
                    <a:pt x="2774188" y="564303"/>
                    <a:pt x="3275076" y="539411"/>
                  </a:cubicBezTo>
                  <a:cubicBezTo>
                    <a:pt x="3775964" y="514519"/>
                    <a:pt x="4636304" y="290999"/>
                    <a:pt x="5082540" y="234611"/>
                  </a:cubicBezTo>
                  <a:cubicBezTo>
                    <a:pt x="5528776" y="178223"/>
                    <a:pt x="5693232" y="0"/>
                    <a:pt x="5952490" y="201083"/>
                  </a:cubicBezTo>
                  <a:cubicBezTo>
                    <a:pt x="6072895" y="348024"/>
                    <a:pt x="5991310" y="423587"/>
                    <a:pt x="5862828" y="472355"/>
                  </a:cubicBezTo>
                  <a:cubicBezTo>
                    <a:pt x="5598192" y="572803"/>
                    <a:pt x="4880603" y="733237"/>
                    <a:pt x="4474464" y="752771"/>
                  </a:cubicBezTo>
                  <a:cubicBezTo>
                    <a:pt x="4094226" y="771059"/>
                    <a:pt x="3831336" y="977307"/>
                    <a:pt x="3794760" y="1115483"/>
                  </a:cubicBezTo>
                  <a:cubicBezTo>
                    <a:pt x="3758184" y="1253659"/>
                    <a:pt x="3854746" y="1492419"/>
                    <a:pt x="4255008" y="1581827"/>
                  </a:cubicBezTo>
                  <a:cubicBezTo>
                    <a:pt x="4655270" y="1671235"/>
                    <a:pt x="5930392" y="1565063"/>
                    <a:pt x="6196330" y="1651931"/>
                  </a:cubicBezTo>
                  <a:cubicBezTo>
                    <a:pt x="6462268" y="1738799"/>
                    <a:pt x="6164792" y="2070015"/>
                    <a:pt x="5850636" y="2103035"/>
                  </a:cubicBezTo>
                  <a:cubicBezTo>
                    <a:pt x="5821934" y="2147739"/>
                    <a:pt x="4816856" y="1968923"/>
                    <a:pt x="4235196" y="1926251"/>
                  </a:cubicBezTo>
                  <a:cubicBezTo>
                    <a:pt x="3653536" y="1883579"/>
                    <a:pt x="3014472" y="1927267"/>
                    <a:pt x="2360676" y="1847003"/>
                  </a:cubicBezTo>
                  <a:cubicBezTo>
                    <a:pt x="1706880" y="1766739"/>
                    <a:pt x="624840" y="1622975"/>
                    <a:pt x="312420" y="1444667"/>
                  </a:cubicBezTo>
                  <a:cubicBezTo>
                    <a:pt x="0" y="1266359"/>
                    <a:pt x="201168" y="944795"/>
                    <a:pt x="495300" y="768011"/>
                  </a:cubicBezTo>
                  <a:close/>
                </a:path>
              </a:pathLst>
            </a:custGeom>
            <a:gradFill flip="none" rotWithShape="1">
              <a:gsLst>
                <a:gs pos="5000">
                  <a:schemeClr val="accent1">
                    <a:alpha val="0"/>
                  </a:schemeClr>
                </a:gs>
                <a:gs pos="15000">
                  <a:schemeClr val="accent1"/>
                </a:gs>
                <a:gs pos="50000">
                  <a:schemeClr val="accent1"/>
                </a:gs>
                <a:gs pos="75000">
                  <a:schemeClr val="accent1"/>
                </a:gs>
                <a:gs pos="90000">
                  <a:schemeClr val="accent1">
                    <a:alpha val="0"/>
                  </a:schemeClr>
                </a:gs>
              </a:gsLst>
              <a:lin ang="0" scaled="0"/>
              <a:tileRect/>
            </a:gradFill>
            <a:ln w="38100" cmpd="sng">
              <a:gradFill>
                <a:gsLst>
                  <a:gs pos="5000">
                    <a:schemeClr val="accent1">
                      <a:lumMod val="75000"/>
                      <a:alpha val="0"/>
                    </a:schemeClr>
                  </a:gs>
                  <a:gs pos="1500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75000">
                    <a:schemeClr val="accent1">
                      <a:lumMod val="75000"/>
                    </a:schemeClr>
                  </a:gs>
                  <a:gs pos="90000">
                    <a:schemeClr val="accent1">
                      <a:lumMod val="75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657932" y="4724400"/>
              <a:ext cx="1600090" cy="762000"/>
            </a:xfrm>
            <a:prstGeom prst="ellipse">
              <a:avLst/>
            </a:prstGeom>
            <a:solidFill>
              <a:srgbClr val="92D050"/>
            </a:solidFill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335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Seven Bridges of </a:t>
            </a:r>
            <a:r>
              <a:rPr lang="en-US" dirty="0" err="1"/>
              <a:t>Königsberg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In 1736, the islands were connected by seven bridges</a:t>
            </a:r>
          </a:p>
          <a:p>
            <a:pPr eaLnBrk="1" hangingPunct="1"/>
            <a:r>
              <a:rPr lang="en-US"/>
              <a:t>In modern times, there are only five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429000"/>
            <a:chExt cx="6462268" cy="3276600"/>
          </a:xfrm>
        </p:grpSpPr>
        <p:sp>
          <p:nvSpPr>
            <p:cNvPr id="5" name="Rounded Rectangle 4"/>
            <p:cNvSpPr/>
            <p:nvPr/>
          </p:nvSpPr>
          <p:spPr>
            <a:xfrm>
              <a:off x="2209800" y="3429000"/>
              <a:ext cx="5715000" cy="3276600"/>
            </a:xfrm>
            <a:prstGeom prst="roundRect">
              <a:avLst/>
            </a:prstGeom>
            <a:gradFill flip="none" rotWithShape="1">
              <a:gsLst>
                <a:gs pos="75000">
                  <a:srgbClr val="92D050"/>
                </a:gs>
                <a:gs pos="100000">
                  <a:schemeClr val="accent4">
                    <a:alpha val="0"/>
                  </a:scheme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2021332" y="3904572"/>
              <a:ext cx="6462268" cy="2147739"/>
            </a:xfrm>
            <a:custGeom>
              <a:avLst/>
              <a:gdLst>
                <a:gd name="connsiteX0" fmla="*/ 495300 w 6502908"/>
                <a:gd name="connsiteY0" fmla="*/ 480060 h 1790700"/>
                <a:gd name="connsiteX1" fmla="*/ 2077212 w 6502908"/>
                <a:gd name="connsiteY1" fmla="*/ 96012 h 1790700"/>
                <a:gd name="connsiteX2" fmla="*/ 3275076 w 6502908"/>
                <a:gd name="connsiteY2" fmla="*/ 251460 h 1790700"/>
                <a:gd name="connsiteX3" fmla="*/ 5844540 w 6502908"/>
                <a:gd name="connsiteY3" fmla="*/ 22860 h 1790700"/>
                <a:gd name="connsiteX4" fmla="*/ 6320028 w 6502908"/>
                <a:gd name="connsiteY4" fmla="*/ 260604 h 1790700"/>
                <a:gd name="connsiteX5" fmla="*/ 6155436 w 6502908"/>
                <a:gd name="connsiteY5" fmla="*/ 1586484 h 1790700"/>
                <a:gd name="connsiteX6" fmla="*/ 4235196 w 6502908"/>
                <a:gd name="connsiteY6" fmla="*/ 1485900 h 1790700"/>
                <a:gd name="connsiteX7" fmla="*/ 2360676 w 6502908"/>
                <a:gd name="connsiteY7" fmla="*/ 1559052 h 1790700"/>
                <a:gd name="connsiteX8" fmla="*/ 312420 w 6502908"/>
                <a:gd name="connsiteY8" fmla="*/ 1156716 h 1790700"/>
                <a:gd name="connsiteX9" fmla="*/ 495300 w 6502908"/>
                <a:gd name="connsiteY9" fmla="*/ 480060 h 1790700"/>
                <a:gd name="connsiteX0" fmla="*/ 495300 w 6599174"/>
                <a:gd name="connsiteY0" fmla="*/ 458724 h 1722628"/>
                <a:gd name="connsiteX1" fmla="*/ 2077212 w 6599174"/>
                <a:gd name="connsiteY1" fmla="*/ 74676 h 1722628"/>
                <a:gd name="connsiteX2" fmla="*/ 3275076 w 6599174"/>
                <a:gd name="connsiteY2" fmla="*/ 230124 h 1722628"/>
                <a:gd name="connsiteX3" fmla="*/ 5844540 w 6599174"/>
                <a:gd name="connsiteY3" fmla="*/ 1524 h 1722628"/>
                <a:gd name="connsiteX4" fmla="*/ 6320028 w 6599174"/>
                <a:gd name="connsiteY4" fmla="*/ 239268 h 1722628"/>
                <a:gd name="connsiteX5" fmla="*/ 4169664 w 6599174"/>
                <a:gd name="connsiteY5" fmla="*/ 519684 h 1722628"/>
                <a:gd name="connsiteX6" fmla="*/ 6155436 w 6599174"/>
                <a:gd name="connsiteY6" fmla="*/ 1565148 h 1722628"/>
                <a:gd name="connsiteX7" fmla="*/ 4235196 w 6599174"/>
                <a:gd name="connsiteY7" fmla="*/ 1464564 h 1722628"/>
                <a:gd name="connsiteX8" fmla="*/ 2360676 w 6599174"/>
                <a:gd name="connsiteY8" fmla="*/ 1537716 h 1722628"/>
                <a:gd name="connsiteX9" fmla="*/ 312420 w 6599174"/>
                <a:gd name="connsiteY9" fmla="*/ 1135380 h 1722628"/>
                <a:gd name="connsiteX10" fmla="*/ 495300 w 6599174"/>
                <a:gd name="connsiteY10" fmla="*/ 458724 h 1722628"/>
                <a:gd name="connsiteX0" fmla="*/ 495300 w 6599174"/>
                <a:gd name="connsiteY0" fmla="*/ 458724 h 1635252"/>
                <a:gd name="connsiteX1" fmla="*/ 2077212 w 6599174"/>
                <a:gd name="connsiteY1" fmla="*/ 74676 h 1635252"/>
                <a:gd name="connsiteX2" fmla="*/ 3275076 w 6599174"/>
                <a:gd name="connsiteY2" fmla="*/ 230124 h 1635252"/>
                <a:gd name="connsiteX3" fmla="*/ 5844540 w 6599174"/>
                <a:gd name="connsiteY3" fmla="*/ 1524 h 1635252"/>
                <a:gd name="connsiteX4" fmla="*/ 6320028 w 6599174"/>
                <a:gd name="connsiteY4" fmla="*/ 239268 h 1635252"/>
                <a:gd name="connsiteX5" fmla="*/ 4169664 w 6599174"/>
                <a:gd name="connsiteY5" fmla="*/ 519684 h 1635252"/>
                <a:gd name="connsiteX6" fmla="*/ 4255008 w 6599174"/>
                <a:gd name="connsiteY6" fmla="*/ 1043940 h 1635252"/>
                <a:gd name="connsiteX7" fmla="*/ 6155436 w 6599174"/>
                <a:gd name="connsiteY7" fmla="*/ 1565148 h 1635252"/>
                <a:gd name="connsiteX8" fmla="*/ 4235196 w 6599174"/>
                <a:gd name="connsiteY8" fmla="*/ 1464564 h 1635252"/>
                <a:gd name="connsiteX9" fmla="*/ 2360676 w 6599174"/>
                <a:gd name="connsiteY9" fmla="*/ 1537716 h 1635252"/>
                <a:gd name="connsiteX10" fmla="*/ 312420 w 6599174"/>
                <a:gd name="connsiteY10" fmla="*/ 1135380 h 1635252"/>
                <a:gd name="connsiteX11" fmla="*/ 495300 w 6599174"/>
                <a:gd name="connsiteY11" fmla="*/ 458724 h 1635252"/>
                <a:gd name="connsiteX0" fmla="*/ 495300 w 6599174"/>
                <a:gd name="connsiteY0" fmla="*/ 458724 h 1635252"/>
                <a:gd name="connsiteX1" fmla="*/ 2077212 w 6599174"/>
                <a:gd name="connsiteY1" fmla="*/ 74676 h 1635252"/>
                <a:gd name="connsiteX2" fmla="*/ 3275076 w 6599174"/>
                <a:gd name="connsiteY2" fmla="*/ 230124 h 1635252"/>
                <a:gd name="connsiteX3" fmla="*/ 5844540 w 6599174"/>
                <a:gd name="connsiteY3" fmla="*/ 1524 h 1635252"/>
                <a:gd name="connsiteX4" fmla="*/ 6320028 w 6599174"/>
                <a:gd name="connsiteY4" fmla="*/ 239268 h 1635252"/>
                <a:gd name="connsiteX5" fmla="*/ 4169664 w 6599174"/>
                <a:gd name="connsiteY5" fmla="*/ 367284 h 1635252"/>
                <a:gd name="connsiteX6" fmla="*/ 4255008 w 6599174"/>
                <a:gd name="connsiteY6" fmla="*/ 1043940 h 1635252"/>
                <a:gd name="connsiteX7" fmla="*/ 6155436 w 6599174"/>
                <a:gd name="connsiteY7" fmla="*/ 1565148 h 1635252"/>
                <a:gd name="connsiteX8" fmla="*/ 4235196 w 6599174"/>
                <a:gd name="connsiteY8" fmla="*/ 1464564 h 1635252"/>
                <a:gd name="connsiteX9" fmla="*/ 2360676 w 6599174"/>
                <a:gd name="connsiteY9" fmla="*/ 1537716 h 1635252"/>
                <a:gd name="connsiteX10" fmla="*/ 312420 w 6599174"/>
                <a:gd name="connsiteY10" fmla="*/ 1135380 h 1635252"/>
                <a:gd name="connsiteX11" fmla="*/ 495300 w 6599174"/>
                <a:gd name="connsiteY11" fmla="*/ 458724 h 1635252"/>
                <a:gd name="connsiteX0" fmla="*/ 495300 w 6599174"/>
                <a:gd name="connsiteY0" fmla="*/ 458724 h 1609852"/>
                <a:gd name="connsiteX1" fmla="*/ 2077212 w 6599174"/>
                <a:gd name="connsiteY1" fmla="*/ 74676 h 1609852"/>
                <a:gd name="connsiteX2" fmla="*/ 3275076 w 6599174"/>
                <a:gd name="connsiteY2" fmla="*/ 230124 h 1609852"/>
                <a:gd name="connsiteX3" fmla="*/ 5844540 w 6599174"/>
                <a:gd name="connsiteY3" fmla="*/ 1524 h 1609852"/>
                <a:gd name="connsiteX4" fmla="*/ 6320028 w 6599174"/>
                <a:gd name="connsiteY4" fmla="*/ 239268 h 1609852"/>
                <a:gd name="connsiteX5" fmla="*/ 4169664 w 6599174"/>
                <a:gd name="connsiteY5" fmla="*/ 367284 h 1609852"/>
                <a:gd name="connsiteX6" fmla="*/ 4255008 w 6599174"/>
                <a:gd name="connsiteY6" fmla="*/ 1196340 h 1609852"/>
                <a:gd name="connsiteX7" fmla="*/ 6155436 w 6599174"/>
                <a:gd name="connsiteY7" fmla="*/ 1565148 h 1609852"/>
                <a:gd name="connsiteX8" fmla="*/ 4235196 w 6599174"/>
                <a:gd name="connsiteY8" fmla="*/ 1464564 h 1609852"/>
                <a:gd name="connsiteX9" fmla="*/ 2360676 w 6599174"/>
                <a:gd name="connsiteY9" fmla="*/ 1537716 h 1609852"/>
                <a:gd name="connsiteX10" fmla="*/ 312420 w 6599174"/>
                <a:gd name="connsiteY10" fmla="*/ 1135380 h 1609852"/>
                <a:gd name="connsiteX11" fmla="*/ 495300 w 65991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3672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2550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35252"/>
                <a:gd name="connsiteX1" fmla="*/ 2077212 w 6586474"/>
                <a:gd name="connsiteY1" fmla="*/ 74676 h 1635252"/>
                <a:gd name="connsiteX2" fmla="*/ 3275076 w 6586474"/>
                <a:gd name="connsiteY2" fmla="*/ 230124 h 1635252"/>
                <a:gd name="connsiteX3" fmla="*/ 5844540 w 6586474"/>
                <a:gd name="connsiteY3" fmla="*/ 1524 h 1635252"/>
                <a:gd name="connsiteX4" fmla="*/ 6320028 w 6586474"/>
                <a:gd name="connsiteY4" fmla="*/ 239268 h 1635252"/>
                <a:gd name="connsiteX5" fmla="*/ 4245864 w 6586474"/>
                <a:gd name="connsiteY5" fmla="*/ 519684 h 1635252"/>
                <a:gd name="connsiteX6" fmla="*/ 4255008 w 6586474"/>
                <a:gd name="connsiteY6" fmla="*/ 1043940 h 1635252"/>
                <a:gd name="connsiteX7" fmla="*/ 6155436 w 6586474"/>
                <a:gd name="connsiteY7" fmla="*/ 1565148 h 1635252"/>
                <a:gd name="connsiteX8" fmla="*/ 4235196 w 6586474"/>
                <a:gd name="connsiteY8" fmla="*/ 1464564 h 1635252"/>
                <a:gd name="connsiteX9" fmla="*/ 2360676 w 6586474"/>
                <a:gd name="connsiteY9" fmla="*/ 1537716 h 1635252"/>
                <a:gd name="connsiteX10" fmla="*/ 312420 w 6586474"/>
                <a:gd name="connsiteY10" fmla="*/ 1135380 h 1635252"/>
                <a:gd name="connsiteX11" fmla="*/ 495300 w 6586474"/>
                <a:gd name="connsiteY11" fmla="*/ 458724 h 1635252"/>
                <a:gd name="connsiteX0" fmla="*/ 495300 w 6586474"/>
                <a:gd name="connsiteY0" fmla="*/ 458724 h 1635252"/>
                <a:gd name="connsiteX1" fmla="*/ 2077212 w 6586474"/>
                <a:gd name="connsiteY1" fmla="*/ 74676 h 1635252"/>
                <a:gd name="connsiteX2" fmla="*/ 3275076 w 6586474"/>
                <a:gd name="connsiteY2" fmla="*/ 230124 h 1635252"/>
                <a:gd name="connsiteX3" fmla="*/ 5844540 w 6586474"/>
                <a:gd name="connsiteY3" fmla="*/ 1524 h 1635252"/>
                <a:gd name="connsiteX4" fmla="*/ 6320028 w 6586474"/>
                <a:gd name="connsiteY4" fmla="*/ 239268 h 1635252"/>
                <a:gd name="connsiteX5" fmla="*/ 4245864 w 6586474"/>
                <a:gd name="connsiteY5" fmla="*/ 519684 h 1635252"/>
                <a:gd name="connsiteX6" fmla="*/ 4255008 w 6586474"/>
                <a:gd name="connsiteY6" fmla="*/ 1043940 h 1635252"/>
                <a:gd name="connsiteX7" fmla="*/ 6155436 w 6586474"/>
                <a:gd name="connsiteY7" fmla="*/ 1565148 h 1635252"/>
                <a:gd name="connsiteX8" fmla="*/ 4235196 w 6586474"/>
                <a:gd name="connsiteY8" fmla="*/ 1464564 h 1635252"/>
                <a:gd name="connsiteX9" fmla="*/ 2360676 w 6586474"/>
                <a:gd name="connsiteY9" fmla="*/ 1537716 h 1635252"/>
                <a:gd name="connsiteX10" fmla="*/ 312420 w 6586474"/>
                <a:gd name="connsiteY10" fmla="*/ 1135380 h 1635252"/>
                <a:gd name="connsiteX11" fmla="*/ 495300 w 6586474"/>
                <a:gd name="connsiteY11" fmla="*/ 458724 h 16352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4074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86474"/>
                <a:gd name="connsiteY0" fmla="*/ 458724 h 1609852"/>
                <a:gd name="connsiteX1" fmla="*/ 2077212 w 6586474"/>
                <a:gd name="connsiteY1" fmla="*/ 74676 h 1609852"/>
                <a:gd name="connsiteX2" fmla="*/ 3275076 w 6586474"/>
                <a:gd name="connsiteY2" fmla="*/ 230124 h 1609852"/>
                <a:gd name="connsiteX3" fmla="*/ 5844540 w 6586474"/>
                <a:gd name="connsiteY3" fmla="*/ 1524 h 1609852"/>
                <a:gd name="connsiteX4" fmla="*/ 6320028 w 6586474"/>
                <a:gd name="connsiteY4" fmla="*/ 239268 h 1609852"/>
                <a:gd name="connsiteX5" fmla="*/ 4245864 w 6586474"/>
                <a:gd name="connsiteY5" fmla="*/ 519684 h 1609852"/>
                <a:gd name="connsiteX6" fmla="*/ 4407408 w 6586474"/>
                <a:gd name="connsiteY6" fmla="*/ 1196340 h 1609852"/>
                <a:gd name="connsiteX7" fmla="*/ 6155436 w 6586474"/>
                <a:gd name="connsiteY7" fmla="*/ 1565148 h 1609852"/>
                <a:gd name="connsiteX8" fmla="*/ 4235196 w 6586474"/>
                <a:gd name="connsiteY8" fmla="*/ 1464564 h 1609852"/>
                <a:gd name="connsiteX9" fmla="*/ 2360676 w 6586474"/>
                <a:gd name="connsiteY9" fmla="*/ 1537716 h 1609852"/>
                <a:gd name="connsiteX10" fmla="*/ 312420 w 6586474"/>
                <a:gd name="connsiteY10" fmla="*/ 1135380 h 1609852"/>
                <a:gd name="connsiteX11" fmla="*/ 495300 w 6586474"/>
                <a:gd name="connsiteY11" fmla="*/ 458724 h 1609852"/>
                <a:gd name="connsiteX0" fmla="*/ 495300 w 6561074"/>
                <a:gd name="connsiteY0" fmla="*/ 458724 h 1609852"/>
                <a:gd name="connsiteX1" fmla="*/ 2077212 w 6561074"/>
                <a:gd name="connsiteY1" fmla="*/ 74676 h 1609852"/>
                <a:gd name="connsiteX2" fmla="*/ 3275076 w 6561074"/>
                <a:gd name="connsiteY2" fmla="*/ 230124 h 1609852"/>
                <a:gd name="connsiteX3" fmla="*/ 5844540 w 6561074"/>
                <a:gd name="connsiteY3" fmla="*/ 1524 h 1609852"/>
                <a:gd name="connsiteX4" fmla="*/ 6320028 w 6561074"/>
                <a:gd name="connsiteY4" fmla="*/ 239268 h 1609852"/>
                <a:gd name="connsiteX5" fmla="*/ 4398264 w 6561074"/>
                <a:gd name="connsiteY5" fmla="*/ 519684 h 1609852"/>
                <a:gd name="connsiteX6" fmla="*/ 4407408 w 6561074"/>
                <a:gd name="connsiteY6" fmla="*/ 1196340 h 1609852"/>
                <a:gd name="connsiteX7" fmla="*/ 6155436 w 6561074"/>
                <a:gd name="connsiteY7" fmla="*/ 1565148 h 1609852"/>
                <a:gd name="connsiteX8" fmla="*/ 4235196 w 6561074"/>
                <a:gd name="connsiteY8" fmla="*/ 1464564 h 1609852"/>
                <a:gd name="connsiteX9" fmla="*/ 2360676 w 6561074"/>
                <a:gd name="connsiteY9" fmla="*/ 1537716 h 1609852"/>
                <a:gd name="connsiteX10" fmla="*/ 312420 w 6561074"/>
                <a:gd name="connsiteY10" fmla="*/ 1135380 h 1609852"/>
                <a:gd name="connsiteX11" fmla="*/ 495300 w 6561074"/>
                <a:gd name="connsiteY11" fmla="*/ 458724 h 1609852"/>
                <a:gd name="connsiteX0" fmla="*/ 495300 w 6535674"/>
                <a:gd name="connsiteY0" fmla="*/ 458724 h 1609852"/>
                <a:gd name="connsiteX1" fmla="*/ 2077212 w 6535674"/>
                <a:gd name="connsiteY1" fmla="*/ 74676 h 1609852"/>
                <a:gd name="connsiteX2" fmla="*/ 3275076 w 6535674"/>
                <a:gd name="connsiteY2" fmla="*/ 230124 h 1609852"/>
                <a:gd name="connsiteX3" fmla="*/ 5844540 w 6535674"/>
                <a:gd name="connsiteY3" fmla="*/ 1524 h 1609852"/>
                <a:gd name="connsiteX4" fmla="*/ 6320028 w 6535674"/>
                <a:gd name="connsiteY4" fmla="*/ 239268 h 1609852"/>
                <a:gd name="connsiteX5" fmla="*/ 4550664 w 6535674"/>
                <a:gd name="connsiteY5" fmla="*/ 367284 h 1609852"/>
                <a:gd name="connsiteX6" fmla="*/ 4407408 w 6535674"/>
                <a:gd name="connsiteY6" fmla="*/ 1196340 h 1609852"/>
                <a:gd name="connsiteX7" fmla="*/ 6155436 w 6535674"/>
                <a:gd name="connsiteY7" fmla="*/ 1565148 h 1609852"/>
                <a:gd name="connsiteX8" fmla="*/ 4235196 w 6535674"/>
                <a:gd name="connsiteY8" fmla="*/ 1464564 h 1609852"/>
                <a:gd name="connsiteX9" fmla="*/ 2360676 w 6535674"/>
                <a:gd name="connsiteY9" fmla="*/ 1537716 h 1609852"/>
                <a:gd name="connsiteX10" fmla="*/ 312420 w 6535674"/>
                <a:gd name="connsiteY10" fmla="*/ 1135380 h 1609852"/>
                <a:gd name="connsiteX11" fmla="*/ 495300 w 6535674"/>
                <a:gd name="connsiteY11" fmla="*/ 458724 h 1609852"/>
                <a:gd name="connsiteX0" fmla="*/ 495300 w 6535674"/>
                <a:gd name="connsiteY0" fmla="*/ 458724 h 1609852"/>
                <a:gd name="connsiteX1" fmla="*/ 2077212 w 6535674"/>
                <a:gd name="connsiteY1" fmla="*/ 74676 h 1609852"/>
                <a:gd name="connsiteX2" fmla="*/ 3275076 w 6535674"/>
                <a:gd name="connsiteY2" fmla="*/ 230124 h 1609852"/>
                <a:gd name="connsiteX3" fmla="*/ 5844540 w 6535674"/>
                <a:gd name="connsiteY3" fmla="*/ 1524 h 1609852"/>
                <a:gd name="connsiteX4" fmla="*/ 6320028 w 6535674"/>
                <a:gd name="connsiteY4" fmla="*/ 239268 h 1609852"/>
                <a:gd name="connsiteX5" fmla="*/ 4550664 w 6535674"/>
                <a:gd name="connsiteY5" fmla="*/ 367284 h 1609852"/>
                <a:gd name="connsiteX6" fmla="*/ 3947160 w 6535674"/>
                <a:gd name="connsiteY6" fmla="*/ 806196 h 1609852"/>
                <a:gd name="connsiteX7" fmla="*/ 4407408 w 6535674"/>
                <a:gd name="connsiteY7" fmla="*/ 1196340 h 1609852"/>
                <a:gd name="connsiteX8" fmla="*/ 6155436 w 6535674"/>
                <a:gd name="connsiteY8" fmla="*/ 1565148 h 1609852"/>
                <a:gd name="connsiteX9" fmla="*/ 4235196 w 6535674"/>
                <a:gd name="connsiteY9" fmla="*/ 1464564 h 1609852"/>
                <a:gd name="connsiteX10" fmla="*/ 2360676 w 6535674"/>
                <a:gd name="connsiteY10" fmla="*/ 1537716 h 1609852"/>
                <a:gd name="connsiteX11" fmla="*/ 312420 w 6535674"/>
                <a:gd name="connsiteY11" fmla="*/ 1135380 h 1609852"/>
                <a:gd name="connsiteX12" fmla="*/ 495300 w 6535674"/>
                <a:gd name="connsiteY12" fmla="*/ 458724 h 1609852"/>
                <a:gd name="connsiteX0" fmla="*/ 495300 w 6535674"/>
                <a:gd name="connsiteY0" fmla="*/ 458724 h 1609852"/>
                <a:gd name="connsiteX1" fmla="*/ 2077212 w 6535674"/>
                <a:gd name="connsiteY1" fmla="*/ 74676 h 1609852"/>
                <a:gd name="connsiteX2" fmla="*/ 3275076 w 6535674"/>
                <a:gd name="connsiteY2" fmla="*/ 230124 h 1609852"/>
                <a:gd name="connsiteX3" fmla="*/ 5844540 w 6535674"/>
                <a:gd name="connsiteY3" fmla="*/ 1524 h 1609852"/>
                <a:gd name="connsiteX4" fmla="*/ 6320028 w 6535674"/>
                <a:gd name="connsiteY4" fmla="*/ 239268 h 1609852"/>
                <a:gd name="connsiteX5" fmla="*/ 4550664 w 6535674"/>
                <a:gd name="connsiteY5" fmla="*/ 367284 h 1609852"/>
                <a:gd name="connsiteX6" fmla="*/ 3947160 w 6535674"/>
                <a:gd name="connsiteY6" fmla="*/ 806196 h 1609852"/>
                <a:gd name="connsiteX7" fmla="*/ 4559808 w 6535674"/>
                <a:gd name="connsiteY7" fmla="*/ 1196340 h 1609852"/>
                <a:gd name="connsiteX8" fmla="*/ 6155436 w 6535674"/>
                <a:gd name="connsiteY8" fmla="*/ 1565148 h 1609852"/>
                <a:gd name="connsiteX9" fmla="*/ 4235196 w 6535674"/>
                <a:gd name="connsiteY9" fmla="*/ 1464564 h 1609852"/>
                <a:gd name="connsiteX10" fmla="*/ 2360676 w 6535674"/>
                <a:gd name="connsiteY10" fmla="*/ 1537716 h 1609852"/>
                <a:gd name="connsiteX11" fmla="*/ 312420 w 6535674"/>
                <a:gd name="connsiteY11" fmla="*/ 1135380 h 1609852"/>
                <a:gd name="connsiteX12" fmla="*/ 495300 w 6535674"/>
                <a:gd name="connsiteY12" fmla="*/ 458724 h 1609852"/>
                <a:gd name="connsiteX0" fmla="*/ 495300 w 6535674"/>
                <a:gd name="connsiteY0" fmla="*/ 458724 h 1609852"/>
                <a:gd name="connsiteX1" fmla="*/ 2077212 w 6535674"/>
                <a:gd name="connsiteY1" fmla="*/ 74676 h 1609852"/>
                <a:gd name="connsiteX2" fmla="*/ 3275076 w 6535674"/>
                <a:gd name="connsiteY2" fmla="*/ 230124 h 1609852"/>
                <a:gd name="connsiteX3" fmla="*/ 5844540 w 6535674"/>
                <a:gd name="connsiteY3" fmla="*/ 1524 h 1609852"/>
                <a:gd name="connsiteX4" fmla="*/ 6320028 w 6535674"/>
                <a:gd name="connsiteY4" fmla="*/ 239268 h 1609852"/>
                <a:gd name="connsiteX5" fmla="*/ 4550664 w 6535674"/>
                <a:gd name="connsiteY5" fmla="*/ 367284 h 1609852"/>
                <a:gd name="connsiteX6" fmla="*/ 3947160 w 6535674"/>
                <a:gd name="connsiteY6" fmla="*/ 806196 h 1609852"/>
                <a:gd name="connsiteX7" fmla="*/ 4559808 w 6535674"/>
                <a:gd name="connsiteY7" fmla="*/ 1196340 h 1609852"/>
                <a:gd name="connsiteX8" fmla="*/ 6155436 w 6535674"/>
                <a:gd name="connsiteY8" fmla="*/ 1565148 h 1609852"/>
                <a:gd name="connsiteX9" fmla="*/ 4235196 w 6535674"/>
                <a:gd name="connsiteY9" fmla="*/ 1464564 h 1609852"/>
                <a:gd name="connsiteX10" fmla="*/ 2360676 w 6535674"/>
                <a:gd name="connsiteY10" fmla="*/ 1537716 h 1609852"/>
                <a:gd name="connsiteX11" fmla="*/ 312420 w 6535674"/>
                <a:gd name="connsiteY11" fmla="*/ 1135380 h 1609852"/>
                <a:gd name="connsiteX12" fmla="*/ 495300 w 6535674"/>
                <a:gd name="connsiteY12" fmla="*/ 458724 h 1609852"/>
                <a:gd name="connsiteX0" fmla="*/ 495300 w 6535674"/>
                <a:gd name="connsiteY0" fmla="*/ 687324 h 1838452"/>
                <a:gd name="connsiteX1" fmla="*/ 2077212 w 6535674"/>
                <a:gd name="connsiteY1" fmla="*/ 303276 h 1838452"/>
                <a:gd name="connsiteX2" fmla="*/ 3275076 w 6535674"/>
                <a:gd name="connsiteY2" fmla="*/ 458724 h 1838452"/>
                <a:gd name="connsiteX3" fmla="*/ 5844540 w 6535674"/>
                <a:gd name="connsiteY3" fmla="*/ 1524 h 1838452"/>
                <a:gd name="connsiteX4" fmla="*/ 6320028 w 6535674"/>
                <a:gd name="connsiteY4" fmla="*/ 467868 h 1838452"/>
                <a:gd name="connsiteX5" fmla="*/ 4550664 w 6535674"/>
                <a:gd name="connsiteY5" fmla="*/ 595884 h 1838452"/>
                <a:gd name="connsiteX6" fmla="*/ 3947160 w 6535674"/>
                <a:gd name="connsiteY6" fmla="*/ 1034796 h 1838452"/>
                <a:gd name="connsiteX7" fmla="*/ 4559808 w 6535674"/>
                <a:gd name="connsiteY7" fmla="*/ 1424940 h 1838452"/>
                <a:gd name="connsiteX8" fmla="*/ 6155436 w 6535674"/>
                <a:gd name="connsiteY8" fmla="*/ 1793748 h 1838452"/>
                <a:gd name="connsiteX9" fmla="*/ 4235196 w 6535674"/>
                <a:gd name="connsiteY9" fmla="*/ 1693164 h 1838452"/>
                <a:gd name="connsiteX10" fmla="*/ 2360676 w 6535674"/>
                <a:gd name="connsiteY10" fmla="*/ 1766316 h 1838452"/>
                <a:gd name="connsiteX11" fmla="*/ 312420 w 6535674"/>
                <a:gd name="connsiteY11" fmla="*/ 1363980 h 1838452"/>
                <a:gd name="connsiteX12" fmla="*/ 495300 w 6535674"/>
                <a:gd name="connsiteY12" fmla="*/ 687324 h 1838452"/>
                <a:gd name="connsiteX0" fmla="*/ 495300 w 6535674"/>
                <a:gd name="connsiteY0" fmla="*/ 687324 h 1850136"/>
                <a:gd name="connsiteX1" fmla="*/ 2077212 w 6535674"/>
                <a:gd name="connsiteY1" fmla="*/ 303276 h 1850136"/>
                <a:gd name="connsiteX2" fmla="*/ 3275076 w 6535674"/>
                <a:gd name="connsiteY2" fmla="*/ 458724 h 1850136"/>
                <a:gd name="connsiteX3" fmla="*/ 5844540 w 6535674"/>
                <a:gd name="connsiteY3" fmla="*/ 1524 h 1850136"/>
                <a:gd name="connsiteX4" fmla="*/ 6320028 w 6535674"/>
                <a:gd name="connsiteY4" fmla="*/ 467868 h 1850136"/>
                <a:gd name="connsiteX5" fmla="*/ 4550664 w 6535674"/>
                <a:gd name="connsiteY5" fmla="*/ 595884 h 1850136"/>
                <a:gd name="connsiteX6" fmla="*/ 3947160 w 6535674"/>
                <a:gd name="connsiteY6" fmla="*/ 1034796 h 1850136"/>
                <a:gd name="connsiteX7" fmla="*/ 4559808 w 6535674"/>
                <a:gd name="connsiteY7" fmla="*/ 1424940 h 1850136"/>
                <a:gd name="connsiteX8" fmla="*/ 6155436 w 6535674"/>
                <a:gd name="connsiteY8" fmla="*/ 1793748 h 1850136"/>
                <a:gd name="connsiteX9" fmla="*/ 4235196 w 6535674"/>
                <a:gd name="connsiteY9" fmla="*/ 1845564 h 1850136"/>
                <a:gd name="connsiteX10" fmla="*/ 2360676 w 6535674"/>
                <a:gd name="connsiteY10" fmla="*/ 1766316 h 1850136"/>
                <a:gd name="connsiteX11" fmla="*/ 312420 w 6535674"/>
                <a:gd name="connsiteY11" fmla="*/ 1363980 h 1850136"/>
                <a:gd name="connsiteX12" fmla="*/ 495300 w 6535674"/>
                <a:gd name="connsiteY12" fmla="*/ 687324 h 1850136"/>
                <a:gd name="connsiteX0" fmla="*/ 495300 w 6535674"/>
                <a:gd name="connsiteY0" fmla="*/ 687324 h 1850136"/>
                <a:gd name="connsiteX1" fmla="*/ 2077212 w 6535674"/>
                <a:gd name="connsiteY1" fmla="*/ 303276 h 1850136"/>
                <a:gd name="connsiteX2" fmla="*/ 3275076 w 6535674"/>
                <a:gd name="connsiteY2" fmla="*/ 458724 h 1850136"/>
                <a:gd name="connsiteX3" fmla="*/ 5844540 w 6535674"/>
                <a:gd name="connsiteY3" fmla="*/ 1524 h 1850136"/>
                <a:gd name="connsiteX4" fmla="*/ 6320028 w 6535674"/>
                <a:gd name="connsiteY4" fmla="*/ 467868 h 1850136"/>
                <a:gd name="connsiteX5" fmla="*/ 4550664 w 6535674"/>
                <a:gd name="connsiteY5" fmla="*/ 595884 h 1850136"/>
                <a:gd name="connsiteX6" fmla="*/ 3947160 w 6535674"/>
                <a:gd name="connsiteY6" fmla="*/ 1034796 h 1850136"/>
                <a:gd name="connsiteX7" fmla="*/ 4407408 w 6535674"/>
                <a:gd name="connsiteY7" fmla="*/ 1501140 h 1850136"/>
                <a:gd name="connsiteX8" fmla="*/ 6155436 w 6535674"/>
                <a:gd name="connsiteY8" fmla="*/ 1793748 h 1850136"/>
                <a:gd name="connsiteX9" fmla="*/ 4235196 w 6535674"/>
                <a:gd name="connsiteY9" fmla="*/ 1845564 h 1850136"/>
                <a:gd name="connsiteX10" fmla="*/ 2360676 w 6535674"/>
                <a:gd name="connsiteY10" fmla="*/ 1766316 h 1850136"/>
                <a:gd name="connsiteX11" fmla="*/ 312420 w 6535674"/>
                <a:gd name="connsiteY11" fmla="*/ 1363980 h 1850136"/>
                <a:gd name="connsiteX12" fmla="*/ 495300 w 6535674"/>
                <a:gd name="connsiteY12" fmla="*/ 687324 h 1850136"/>
                <a:gd name="connsiteX0" fmla="*/ 495300 w 6573774"/>
                <a:gd name="connsiteY0" fmla="*/ 687324 h 1850136"/>
                <a:gd name="connsiteX1" fmla="*/ 2077212 w 6573774"/>
                <a:gd name="connsiteY1" fmla="*/ 303276 h 1850136"/>
                <a:gd name="connsiteX2" fmla="*/ 3275076 w 6573774"/>
                <a:gd name="connsiteY2" fmla="*/ 458724 h 1850136"/>
                <a:gd name="connsiteX3" fmla="*/ 5844540 w 6573774"/>
                <a:gd name="connsiteY3" fmla="*/ 1524 h 1850136"/>
                <a:gd name="connsiteX4" fmla="*/ 6320028 w 6573774"/>
                <a:gd name="connsiteY4" fmla="*/ 467868 h 1850136"/>
                <a:gd name="connsiteX5" fmla="*/ 4322064 w 6573774"/>
                <a:gd name="connsiteY5" fmla="*/ 595884 h 1850136"/>
                <a:gd name="connsiteX6" fmla="*/ 3947160 w 6573774"/>
                <a:gd name="connsiteY6" fmla="*/ 1034796 h 1850136"/>
                <a:gd name="connsiteX7" fmla="*/ 4407408 w 6573774"/>
                <a:gd name="connsiteY7" fmla="*/ 1501140 h 1850136"/>
                <a:gd name="connsiteX8" fmla="*/ 6155436 w 6573774"/>
                <a:gd name="connsiteY8" fmla="*/ 1793748 h 1850136"/>
                <a:gd name="connsiteX9" fmla="*/ 4235196 w 6573774"/>
                <a:gd name="connsiteY9" fmla="*/ 1845564 h 1850136"/>
                <a:gd name="connsiteX10" fmla="*/ 2360676 w 6573774"/>
                <a:gd name="connsiteY10" fmla="*/ 1766316 h 1850136"/>
                <a:gd name="connsiteX11" fmla="*/ 312420 w 6573774"/>
                <a:gd name="connsiteY11" fmla="*/ 1363980 h 1850136"/>
                <a:gd name="connsiteX12" fmla="*/ 495300 w 6573774"/>
                <a:gd name="connsiteY12" fmla="*/ 687324 h 1850136"/>
                <a:gd name="connsiteX0" fmla="*/ 495300 w 6573774"/>
                <a:gd name="connsiteY0" fmla="*/ 687324 h 1850136"/>
                <a:gd name="connsiteX1" fmla="*/ 2077212 w 6573774"/>
                <a:gd name="connsiteY1" fmla="*/ 303276 h 1850136"/>
                <a:gd name="connsiteX2" fmla="*/ 3275076 w 6573774"/>
                <a:gd name="connsiteY2" fmla="*/ 458724 h 1850136"/>
                <a:gd name="connsiteX3" fmla="*/ 5844540 w 6573774"/>
                <a:gd name="connsiteY3" fmla="*/ 1524 h 1850136"/>
                <a:gd name="connsiteX4" fmla="*/ 6320028 w 6573774"/>
                <a:gd name="connsiteY4" fmla="*/ 467868 h 1850136"/>
                <a:gd name="connsiteX5" fmla="*/ 4322064 w 6573774"/>
                <a:gd name="connsiteY5" fmla="*/ 595884 h 1850136"/>
                <a:gd name="connsiteX6" fmla="*/ 3947160 w 6573774"/>
                <a:gd name="connsiteY6" fmla="*/ 1034796 h 1850136"/>
                <a:gd name="connsiteX7" fmla="*/ 4407408 w 6573774"/>
                <a:gd name="connsiteY7" fmla="*/ 1501140 h 1850136"/>
                <a:gd name="connsiteX8" fmla="*/ 6155436 w 6573774"/>
                <a:gd name="connsiteY8" fmla="*/ 1793748 h 1850136"/>
                <a:gd name="connsiteX9" fmla="*/ 4235196 w 6573774"/>
                <a:gd name="connsiteY9" fmla="*/ 1845564 h 1850136"/>
                <a:gd name="connsiteX10" fmla="*/ 2360676 w 6573774"/>
                <a:gd name="connsiteY10" fmla="*/ 1766316 h 1850136"/>
                <a:gd name="connsiteX11" fmla="*/ 312420 w 6573774"/>
                <a:gd name="connsiteY11" fmla="*/ 1363980 h 1850136"/>
                <a:gd name="connsiteX12" fmla="*/ 495300 w 6573774"/>
                <a:gd name="connsiteY12" fmla="*/ 687324 h 1850136"/>
                <a:gd name="connsiteX0" fmla="*/ 495300 w 6548374"/>
                <a:gd name="connsiteY0" fmla="*/ 687324 h 1850136"/>
                <a:gd name="connsiteX1" fmla="*/ 2077212 w 6548374"/>
                <a:gd name="connsiteY1" fmla="*/ 303276 h 1850136"/>
                <a:gd name="connsiteX2" fmla="*/ 3275076 w 6548374"/>
                <a:gd name="connsiteY2" fmla="*/ 458724 h 1850136"/>
                <a:gd name="connsiteX3" fmla="*/ 5844540 w 6548374"/>
                <a:gd name="connsiteY3" fmla="*/ 1524 h 1850136"/>
                <a:gd name="connsiteX4" fmla="*/ 6320028 w 6548374"/>
                <a:gd name="connsiteY4" fmla="*/ 467868 h 1850136"/>
                <a:gd name="connsiteX5" fmla="*/ 4474464 w 6548374"/>
                <a:gd name="connsiteY5" fmla="*/ 595884 h 1850136"/>
                <a:gd name="connsiteX6" fmla="*/ 3947160 w 6548374"/>
                <a:gd name="connsiteY6" fmla="*/ 1034796 h 1850136"/>
                <a:gd name="connsiteX7" fmla="*/ 4407408 w 6548374"/>
                <a:gd name="connsiteY7" fmla="*/ 1501140 h 1850136"/>
                <a:gd name="connsiteX8" fmla="*/ 6155436 w 6548374"/>
                <a:gd name="connsiteY8" fmla="*/ 1793748 h 1850136"/>
                <a:gd name="connsiteX9" fmla="*/ 4235196 w 6548374"/>
                <a:gd name="connsiteY9" fmla="*/ 1845564 h 1850136"/>
                <a:gd name="connsiteX10" fmla="*/ 2360676 w 6548374"/>
                <a:gd name="connsiteY10" fmla="*/ 1766316 h 1850136"/>
                <a:gd name="connsiteX11" fmla="*/ 312420 w 6548374"/>
                <a:gd name="connsiteY11" fmla="*/ 1363980 h 1850136"/>
                <a:gd name="connsiteX12" fmla="*/ 495300 w 6548374"/>
                <a:gd name="connsiteY12" fmla="*/ 687324 h 1850136"/>
                <a:gd name="connsiteX0" fmla="*/ 495300 w 6510274"/>
                <a:gd name="connsiteY0" fmla="*/ 687324 h 1850136"/>
                <a:gd name="connsiteX1" fmla="*/ 2077212 w 6510274"/>
                <a:gd name="connsiteY1" fmla="*/ 303276 h 1850136"/>
                <a:gd name="connsiteX2" fmla="*/ 3275076 w 6510274"/>
                <a:gd name="connsiteY2" fmla="*/ 458724 h 1850136"/>
                <a:gd name="connsiteX3" fmla="*/ 5615940 w 6510274"/>
                <a:gd name="connsiteY3" fmla="*/ 1524 h 1850136"/>
                <a:gd name="connsiteX4" fmla="*/ 6320028 w 6510274"/>
                <a:gd name="connsiteY4" fmla="*/ 467868 h 1850136"/>
                <a:gd name="connsiteX5" fmla="*/ 4474464 w 6510274"/>
                <a:gd name="connsiteY5" fmla="*/ 595884 h 1850136"/>
                <a:gd name="connsiteX6" fmla="*/ 3947160 w 6510274"/>
                <a:gd name="connsiteY6" fmla="*/ 1034796 h 1850136"/>
                <a:gd name="connsiteX7" fmla="*/ 4407408 w 6510274"/>
                <a:gd name="connsiteY7" fmla="*/ 1501140 h 1850136"/>
                <a:gd name="connsiteX8" fmla="*/ 6155436 w 6510274"/>
                <a:gd name="connsiteY8" fmla="*/ 1793748 h 1850136"/>
                <a:gd name="connsiteX9" fmla="*/ 4235196 w 6510274"/>
                <a:gd name="connsiteY9" fmla="*/ 1845564 h 1850136"/>
                <a:gd name="connsiteX10" fmla="*/ 2360676 w 6510274"/>
                <a:gd name="connsiteY10" fmla="*/ 1766316 h 1850136"/>
                <a:gd name="connsiteX11" fmla="*/ 312420 w 6510274"/>
                <a:gd name="connsiteY11" fmla="*/ 1363980 h 1850136"/>
                <a:gd name="connsiteX12" fmla="*/ 495300 w 6510274"/>
                <a:gd name="connsiteY12" fmla="*/ 687324 h 1850136"/>
                <a:gd name="connsiteX0" fmla="*/ 495300 w 6510274"/>
                <a:gd name="connsiteY0" fmla="*/ 712724 h 1875536"/>
                <a:gd name="connsiteX1" fmla="*/ 2077212 w 6510274"/>
                <a:gd name="connsiteY1" fmla="*/ 328676 h 1875536"/>
                <a:gd name="connsiteX2" fmla="*/ 3275076 w 6510274"/>
                <a:gd name="connsiteY2" fmla="*/ 484124 h 1875536"/>
                <a:gd name="connsiteX3" fmla="*/ 5615940 w 6510274"/>
                <a:gd name="connsiteY3" fmla="*/ 26924 h 1875536"/>
                <a:gd name="connsiteX4" fmla="*/ 6320028 w 6510274"/>
                <a:gd name="connsiteY4" fmla="*/ 645668 h 1875536"/>
                <a:gd name="connsiteX5" fmla="*/ 4474464 w 6510274"/>
                <a:gd name="connsiteY5" fmla="*/ 621284 h 1875536"/>
                <a:gd name="connsiteX6" fmla="*/ 3947160 w 6510274"/>
                <a:gd name="connsiteY6" fmla="*/ 1060196 h 1875536"/>
                <a:gd name="connsiteX7" fmla="*/ 4407408 w 6510274"/>
                <a:gd name="connsiteY7" fmla="*/ 1526540 h 1875536"/>
                <a:gd name="connsiteX8" fmla="*/ 6155436 w 6510274"/>
                <a:gd name="connsiteY8" fmla="*/ 1819148 h 1875536"/>
                <a:gd name="connsiteX9" fmla="*/ 4235196 w 6510274"/>
                <a:gd name="connsiteY9" fmla="*/ 1870964 h 1875536"/>
                <a:gd name="connsiteX10" fmla="*/ 2360676 w 6510274"/>
                <a:gd name="connsiteY10" fmla="*/ 1791716 h 1875536"/>
                <a:gd name="connsiteX11" fmla="*/ 312420 w 6510274"/>
                <a:gd name="connsiteY11" fmla="*/ 1389380 h 1875536"/>
                <a:gd name="connsiteX12" fmla="*/ 495300 w 6510274"/>
                <a:gd name="connsiteY12" fmla="*/ 712724 h 1875536"/>
                <a:gd name="connsiteX0" fmla="*/ 495300 w 6472174"/>
                <a:gd name="connsiteY0" fmla="*/ 560324 h 1723136"/>
                <a:gd name="connsiteX1" fmla="*/ 2077212 w 6472174"/>
                <a:gd name="connsiteY1" fmla="*/ 176276 h 1723136"/>
                <a:gd name="connsiteX2" fmla="*/ 3275076 w 6472174"/>
                <a:gd name="connsiteY2" fmla="*/ 331724 h 1723136"/>
                <a:gd name="connsiteX3" fmla="*/ 5387340 w 6472174"/>
                <a:gd name="connsiteY3" fmla="*/ 26924 h 1723136"/>
                <a:gd name="connsiteX4" fmla="*/ 6320028 w 6472174"/>
                <a:gd name="connsiteY4" fmla="*/ 493268 h 1723136"/>
                <a:gd name="connsiteX5" fmla="*/ 4474464 w 6472174"/>
                <a:gd name="connsiteY5" fmla="*/ 468884 h 1723136"/>
                <a:gd name="connsiteX6" fmla="*/ 3947160 w 6472174"/>
                <a:gd name="connsiteY6" fmla="*/ 907796 h 1723136"/>
                <a:gd name="connsiteX7" fmla="*/ 4407408 w 6472174"/>
                <a:gd name="connsiteY7" fmla="*/ 1374140 h 1723136"/>
                <a:gd name="connsiteX8" fmla="*/ 6155436 w 6472174"/>
                <a:gd name="connsiteY8" fmla="*/ 1666748 h 1723136"/>
                <a:gd name="connsiteX9" fmla="*/ 4235196 w 6472174"/>
                <a:gd name="connsiteY9" fmla="*/ 1718564 h 1723136"/>
                <a:gd name="connsiteX10" fmla="*/ 2360676 w 6472174"/>
                <a:gd name="connsiteY10" fmla="*/ 1639316 h 1723136"/>
                <a:gd name="connsiteX11" fmla="*/ 312420 w 6472174"/>
                <a:gd name="connsiteY11" fmla="*/ 1236980 h 1723136"/>
                <a:gd name="connsiteX12" fmla="*/ 495300 w 6472174"/>
                <a:gd name="connsiteY12" fmla="*/ 560324 h 1723136"/>
                <a:gd name="connsiteX0" fmla="*/ 495300 w 6299962"/>
                <a:gd name="connsiteY0" fmla="*/ 544576 h 1707388"/>
                <a:gd name="connsiteX1" fmla="*/ 2077212 w 6299962"/>
                <a:gd name="connsiteY1" fmla="*/ 160528 h 1707388"/>
                <a:gd name="connsiteX2" fmla="*/ 3275076 w 6299962"/>
                <a:gd name="connsiteY2" fmla="*/ 315976 h 1707388"/>
                <a:gd name="connsiteX3" fmla="*/ 5387340 w 6299962"/>
                <a:gd name="connsiteY3" fmla="*/ 11176 h 1707388"/>
                <a:gd name="connsiteX4" fmla="*/ 5862828 w 6299962"/>
                <a:gd name="connsiteY4" fmla="*/ 248920 h 1707388"/>
                <a:gd name="connsiteX5" fmla="*/ 4474464 w 6299962"/>
                <a:gd name="connsiteY5" fmla="*/ 453136 h 1707388"/>
                <a:gd name="connsiteX6" fmla="*/ 3947160 w 6299962"/>
                <a:gd name="connsiteY6" fmla="*/ 892048 h 1707388"/>
                <a:gd name="connsiteX7" fmla="*/ 4407408 w 6299962"/>
                <a:gd name="connsiteY7" fmla="*/ 1358392 h 1707388"/>
                <a:gd name="connsiteX8" fmla="*/ 6155436 w 6299962"/>
                <a:gd name="connsiteY8" fmla="*/ 1651000 h 1707388"/>
                <a:gd name="connsiteX9" fmla="*/ 4235196 w 6299962"/>
                <a:gd name="connsiteY9" fmla="*/ 1702816 h 1707388"/>
                <a:gd name="connsiteX10" fmla="*/ 2360676 w 6299962"/>
                <a:gd name="connsiteY10" fmla="*/ 1623568 h 1707388"/>
                <a:gd name="connsiteX11" fmla="*/ 312420 w 6299962"/>
                <a:gd name="connsiteY11" fmla="*/ 1221232 h 1707388"/>
                <a:gd name="connsiteX12" fmla="*/ 495300 w 6299962"/>
                <a:gd name="connsiteY12" fmla="*/ 544576 h 1707388"/>
                <a:gd name="connsiteX0" fmla="*/ 495300 w 6299962"/>
                <a:gd name="connsiteY0" fmla="*/ 696976 h 1859788"/>
                <a:gd name="connsiteX1" fmla="*/ 2077212 w 6299962"/>
                <a:gd name="connsiteY1" fmla="*/ 312928 h 1859788"/>
                <a:gd name="connsiteX2" fmla="*/ 3275076 w 6299962"/>
                <a:gd name="connsiteY2" fmla="*/ 468376 h 1859788"/>
                <a:gd name="connsiteX3" fmla="*/ 5387340 w 6299962"/>
                <a:gd name="connsiteY3" fmla="*/ 11176 h 1859788"/>
                <a:gd name="connsiteX4" fmla="*/ 5862828 w 6299962"/>
                <a:gd name="connsiteY4" fmla="*/ 401320 h 1859788"/>
                <a:gd name="connsiteX5" fmla="*/ 4474464 w 6299962"/>
                <a:gd name="connsiteY5" fmla="*/ 605536 h 1859788"/>
                <a:gd name="connsiteX6" fmla="*/ 3947160 w 6299962"/>
                <a:gd name="connsiteY6" fmla="*/ 1044448 h 1859788"/>
                <a:gd name="connsiteX7" fmla="*/ 4407408 w 6299962"/>
                <a:gd name="connsiteY7" fmla="*/ 1510792 h 1859788"/>
                <a:gd name="connsiteX8" fmla="*/ 6155436 w 6299962"/>
                <a:gd name="connsiteY8" fmla="*/ 1803400 h 1859788"/>
                <a:gd name="connsiteX9" fmla="*/ 4235196 w 6299962"/>
                <a:gd name="connsiteY9" fmla="*/ 1855216 h 1859788"/>
                <a:gd name="connsiteX10" fmla="*/ 2360676 w 6299962"/>
                <a:gd name="connsiteY10" fmla="*/ 1775968 h 1859788"/>
                <a:gd name="connsiteX11" fmla="*/ 312420 w 6299962"/>
                <a:gd name="connsiteY11" fmla="*/ 1373632 h 1859788"/>
                <a:gd name="connsiteX12" fmla="*/ 495300 w 6299962"/>
                <a:gd name="connsiteY12" fmla="*/ 696976 h 1859788"/>
                <a:gd name="connsiteX0" fmla="*/ 495300 w 6336538"/>
                <a:gd name="connsiteY0" fmla="*/ 742188 h 1905000"/>
                <a:gd name="connsiteX1" fmla="*/ 2077212 w 6336538"/>
                <a:gd name="connsiteY1" fmla="*/ 358140 h 1905000"/>
                <a:gd name="connsiteX2" fmla="*/ 3275076 w 6336538"/>
                <a:gd name="connsiteY2" fmla="*/ 513588 h 1905000"/>
                <a:gd name="connsiteX3" fmla="*/ 5387340 w 6336538"/>
                <a:gd name="connsiteY3" fmla="*/ 56388 h 1905000"/>
                <a:gd name="connsiteX4" fmla="*/ 6257290 w 6336538"/>
                <a:gd name="connsiteY4" fmla="*/ 175260 h 1905000"/>
                <a:gd name="connsiteX5" fmla="*/ 5862828 w 6336538"/>
                <a:gd name="connsiteY5" fmla="*/ 446532 h 1905000"/>
                <a:gd name="connsiteX6" fmla="*/ 4474464 w 6336538"/>
                <a:gd name="connsiteY6" fmla="*/ 650748 h 1905000"/>
                <a:gd name="connsiteX7" fmla="*/ 3947160 w 6336538"/>
                <a:gd name="connsiteY7" fmla="*/ 1089660 h 1905000"/>
                <a:gd name="connsiteX8" fmla="*/ 4407408 w 6336538"/>
                <a:gd name="connsiteY8" fmla="*/ 1556004 h 1905000"/>
                <a:gd name="connsiteX9" fmla="*/ 6155436 w 6336538"/>
                <a:gd name="connsiteY9" fmla="*/ 1848612 h 1905000"/>
                <a:gd name="connsiteX10" fmla="*/ 4235196 w 6336538"/>
                <a:gd name="connsiteY10" fmla="*/ 1900428 h 1905000"/>
                <a:gd name="connsiteX11" fmla="*/ 2360676 w 6336538"/>
                <a:gd name="connsiteY11" fmla="*/ 1821180 h 1905000"/>
                <a:gd name="connsiteX12" fmla="*/ 312420 w 6336538"/>
                <a:gd name="connsiteY12" fmla="*/ 1418844 h 1905000"/>
                <a:gd name="connsiteX13" fmla="*/ 495300 w 6336538"/>
                <a:gd name="connsiteY13" fmla="*/ 742188 h 1905000"/>
                <a:gd name="connsiteX0" fmla="*/ 495300 w 6716268"/>
                <a:gd name="connsiteY0" fmla="*/ 742188 h 1905000"/>
                <a:gd name="connsiteX1" fmla="*/ 2077212 w 6716268"/>
                <a:gd name="connsiteY1" fmla="*/ 358140 h 1905000"/>
                <a:gd name="connsiteX2" fmla="*/ 3275076 w 6716268"/>
                <a:gd name="connsiteY2" fmla="*/ 513588 h 1905000"/>
                <a:gd name="connsiteX3" fmla="*/ 5387340 w 6716268"/>
                <a:gd name="connsiteY3" fmla="*/ 56388 h 1905000"/>
                <a:gd name="connsiteX4" fmla="*/ 6257290 w 6716268"/>
                <a:gd name="connsiteY4" fmla="*/ 175260 h 1905000"/>
                <a:gd name="connsiteX5" fmla="*/ 5862828 w 6716268"/>
                <a:gd name="connsiteY5" fmla="*/ 446532 h 1905000"/>
                <a:gd name="connsiteX6" fmla="*/ 4474464 w 6716268"/>
                <a:gd name="connsiteY6" fmla="*/ 650748 h 1905000"/>
                <a:gd name="connsiteX7" fmla="*/ 3947160 w 6716268"/>
                <a:gd name="connsiteY7" fmla="*/ 1089660 h 1905000"/>
                <a:gd name="connsiteX8" fmla="*/ 4407408 w 6716268"/>
                <a:gd name="connsiteY8" fmla="*/ 1556004 h 1905000"/>
                <a:gd name="connsiteX9" fmla="*/ 6424930 w 6716268"/>
                <a:gd name="connsiteY9" fmla="*/ 1549908 h 1905000"/>
                <a:gd name="connsiteX10" fmla="*/ 6155436 w 6716268"/>
                <a:gd name="connsiteY10" fmla="*/ 1848612 h 1905000"/>
                <a:gd name="connsiteX11" fmla="*/ 4235196 w 6716268"/>
                <a:gd name="connsiteY11" fmla="*/ 1900428 h 1905000"/>
                <a:gd name="connsiteX12" fmla="*/ 2360676 w 6716268"/>
                <a:gd name="connsiteY12" fmla="*/ 1821180 h 1905000"/>
                <a:gd name="connsiteX13" fmla="*/ 312420 w 6716268"/>
                <a:gd name="connsiteY13" fmla="*/ 1418844 h 1905000"/>
                <a:gd name="connsiteX14" fmla="*/ 495300 w 6716268"/>
                <a:gd name="connsiteY14" fmla="*/ 742188 h 1905000"/>
                <a:gd name="connsiteX0" fmla="*/ 495300 w 6716268"/>
                <a:gd name="connsiteY0" fmla="*/ 967232 h 2130044"/>
                <a:gd name="connsiteX1" fmla="*/ 2077212 w 6716268"/>
                <a:gd name="connsiteY1" fmla="*/ 583184 h 2130044"/>
                <a:gd name="connsiteX2" fmla="*/ 3275076 w 6716268"/>
                <a:gd name="connsiteY2" fmla="*/ 738632 h 2130044"/>
                <a:gd name="connsiteX3" fmla="*/ 5387340 w 6716268"/>
                <a:gd name="connsiteY3" fmla="*/ 281432 h 2130044"/>
                <a:gd name="connsiteX4" fmla="*/ 6257290 w 6716268"/>
                <a:gd name="connsiteY4" fmla="*/ 400304 h 2130044"/>
                <a:gd name="connsiteX5" fmla="*/ 5862828 w 6716268"/>
                <a:gd name="connsiteY5" fmla="*/ 671576 h 2130044"/>
                <a:gd name="connsiteX6" fmla="*/ 4474464 w 6716268"/>
                <a:gd name="connsiteY6" fmla="*/ 875792 h 2130044"/>
                <a:gd name="connsiteX7" fmla="*/ 3947160 w 6716268"/>
                <a:gd name="connsiteY7" fmla="*/ 1314704 h 2130044"/>
                <a:gd name="connsiteX8" fmla="*/ 4407408 w 6716268"/>
                <a:gd name="connsiteY8" fmla="*/ 1781048 h 2130044"/>
                <a:gd name="connsiteX9" fmla="*/ 6424930 w 6716268"/>
                <a:gd name="connsiteY9" fmla="*/ 1774952 h 2130044"/>
                <a:gd name="connsiteX10" fmla="*/ 6155436 w 6716268"/>
                <a:gd name="connsiteY10" fmla="*/ 2073656 h 2130044"/>
                <a:gd name="connsiteX11" fmla="*/ 4235196 w 6716268"/>
                <a:gd name="connsiteY11" fmla="*/ 2125472 h 2130044"/>
                <a:gd name="connsiteX12" fmla="*/ 2360676 w 6716268"/>
                <a:gd name="connsiteY12" fmla="*/ 2046224 h 2130044"/>
                <a:gd name="connsiteX13" fmla="*/ 312420 w 6716268"/>
                <a:gd name="connsiteY13" fmla="*/ 1643888 h 2130044"/>
                <a:gd name="connsiteX14" fmla="*/ 495300 w 6716268"/>
                <a:gd name="connsiteY14" fmla="*/ 967232 h 2130044"/>
                <a:gd name="connsiteX0" fmla="*/ 495300 w 6716268"/>
                <a:gd name="connsiteY0" fmla="*/ 999659 h 2162471"/>
                <a:gd name="connsiteX1" fmla="*/ 2077212 w 6716268"/>
                <a:gd name="connsiteY1" fmla="*/ 615611 h 2162471"/>
                <a:gd name="connsiteX2" fmla="*/ 3275076 w 6716268"/>
                <a:gd name="connsiteY2" fmla="*/ 771059 h 2162471"/>
                <a:gd name="connsiteX3" fmla="*/ 5387340 w 6716268"/>
                <a:gd name="connsiteY3" fmla="*/ 313859 h 2162471"/>
                <a:gd name="connsiteX4" fmla="*/ 6257290 w 6716268"/>
                <a:gd name="connsiteY4" fmla="*/ 432731 h 2162471"/>
                <a:gd name="connsiteX5" fmla="*/ 5862828 w 6716268"/>
                <a:gd name="connsiteY5" fmla="*/ 704003 h 2162471"/>
                <a:gd name="connsiteX6" fmla="*/ 4474464 w 6716268"/>
                <a:gd name="connsiteY6" fmla="*/ 908219 h 2162471"/>
                <a:gd name="connsiteX7" fmla="*/ 3947160 w 6716268"/>
                <a:gd name="connsiteY7" fmla="*/ 1347131 h 2162471"/>
                <a:gd name="connsiteX8" fmla="*/ 4407408 w 6716268"/>
                <a:gd name="connsiteY8" fmla="*/ 1813475 h 2162471"/>
                <a:gd name="connsiteX9" fmla="*/ 6424930 w 6716268"/>
                <a:gd name="connsiteY9" fmla="*/ 1807379 h 2162471"/>
                <a:gd name="connsiteX10" fmla="*/ 6155436 w 6716268"/>
                <a:gd name="connsiteY10" fmla="*/ 2106083 h 2162471"/>
                <a:gd name="connsiteX11" fmla="*/ 4235196 w 6716268"/>
                <a:gd name="connsiteY11" fmla="*/ 2157899 h 2162471"/>
                <a:gd name="connsiteX12" fmla="*/ 2360676 w 6716268"/>
                <a:gd name="connsiteY12" fmla="*/ 2078651 h 2162471"/>
                <a:gd name="connsiteX13" fmla="*/ 312420 w 6716268"/>
                <a:gd name="connsiteY13" fmla="*/ 1676315 h 2162471"/>
                <a:gd name="connsiteX14" fmla="*/ 495300 w 6716268"/>
                <a:gd name="connsiteY14" fmla="*/ 999659 h 2162471"/>
                <a:gd name="connsiteX0" fmla="*/ 495300 w 6716268"/>
                <a:gd name="connsiteY0" fmla="*/ 999659 h 2162471"/>
                <a:gd name="connsiteX1" fmla="*/ 2077212 w 6716268"/>
                <a:gd name="connsiteY1" fmla="*/ 615611 h 2162471"/>
                <a:gd name="connsiteX2" fmla="*/ 3275076 w 6716268"/>
                <a:gd name="connsiteY2" fmla="*/ 771059 h 2162471"/>
                <a:gd name="connsiteX3" fmla="*/ 5387340 w 6716268"/>
                <a:gd name="connsiteY3" fmla="*/ 313859 h 2162471"/>
                <a:gd name="connsiteX4" fmla="*/ 6104890 w 6716268"/>
                <a:gd name="connsiteY4" fmla="*/ 432731 h 2162471"/>
                <a:gd name="connsiteX5" fmla="*/ 5862828 w 6716268"/>
                <a:gd name="connsiteY5" fmla="*/ 704003 h 2162471"/>
                <a:gd name="connsiteX6" fmla="*/ 4474464 w 6716268"/>
                <a:gd name="connsiteY6" fmla="*/ 908219 h 2162471"/>
                <a:gd name="connsiteX7" fmla="*/ 3947160 w 6716268"/>
                <a:gd name="connsiteY7" fmla="*/ 1347131 h 2162471"/>
                <a:gd name="connsiteX8" fmla="*/ 4407408 w 6716268"/>
                <a:gd name="connsiteY8" fmla="*/ 1813475 h 2162471"/>
                <a:gd name="connsiteX9" fmla="*/ 6424930 w 6716268"/>
                <a:gd name="connsiteY9" fmla="*/ 1807379 h 2162471"/>
                <a:gd name="connsiteX10" fmla="*/ 6155436 w 6716268"/>
                <a:gd name="connsiteY10" fmla="*/ 2106083 h 2162471"/>
                <a:gd name="connsiteX11" fmla="*/ 4235196 w 6716268"/>
                <a:gd name="connsiteY11" fmla="*/ 2157899 h 2162471"/>
                <a:gd name="connsiteX12" fmla="*/ 2360676 w 6716268"/>
                <a:gd name="connsiteY12" fmla="*/ 2078651 h 2162471"/>
                <a:gd name="connsiteX13" fmla="*/ 312420 w 6716268"/>
                <a:gd name="connsiteY13" fmla="*/ 1676315 h 2162471"/>
                <a:gd name="connsiteX14" fmla="*/ 495300 w 6716268"/>
                <a:gd name="connsiteY14" fmla="*/ 999659 h 2162471"/>
                <a:gd name="connsiteX0" fmla="*/ 495300 w 6716268"/>
                <a:gd name="connsiteY0" fmla="*/ 825923 h 1988735"/>
                <a:gd name="connsiteX1" fmla="*/ 2077212 w 6716268"/>
                <a:gd name="connsiteY1" fmla="*/ 441875 h 1988735"/>
                <a:gd name="connsiteX2" fmla="*/ 3275076 w 6716268"/>
                <a:gd name="connsiteY2" fmla="*/ 597323 h 1988735"/>
                <a:gd name="connsiteX3" fmla="*/ 5387340 w 6716268"/>
                <a:gd name="connsiteY3" fmla="*/ 140123 h 1988735"/>
                <a:gd name="connsiteX4" fmla="*/ 6104890 w 6716268"/>
                <a:gd name="connsiteY4" fmla="*/ 258995 h 1988735"/>
                <a:gd name="connsiteX5" fmla="*/ 5862828 w 6716268"/>
                <a:gd name="connsiteY5" fmla="*/ 530267 h 1988735"/>
                <a:gd name="connsiteX6" fmla="*/ 4474464 w 6716268"/>
                <a:gd name="connsiteY6" fmla="*/ 734483 h 1988735"/>
                <a:gd name="connsiteX7" fmla="*/ 3947160 w 6716268"/>
                <a:gd name="connsiteY7" fmla="*/ 1173395 h 1988735"/>
                <a:gd name="connsiteX8" fmla="*/ 4407408 w 6716268"/>
                <a:gd name="connsiteY8" fmla="*/ 1639739 h 1988735"/>
                <a:gd name="connsiteX9" fmla="*/ 6424930 w 6716268"/>
                <a:gd name="connsiteY9" fmla="*/ 1633643 h 1988735"/>
                <a:gd name="connsiteX10" fmla="*/ 6155436 w 6716268"/>
                <a:gd name="connsiteY10" fmla="*/ 1932347 h 1988735"/>
                <a:gd name="connsiteX11" fmla="*/ 4235196 w 6716268"/>
                <a:gd name="connsiteY11" fmla="*/ 1984163 h 1988735"/>
                <a:gd name="connsiteX12" fmla="*/ 2360676 w 6716268"/>
                <a:gd name="connsiteY12" fmla="*/ 1904915 h 1988735"/>
                <a:gd name="connsiteX13" fmla="*/ 312420 w 6716268"/>
                <a:gd name="connsiteY13" fmla="*/ 1502579 h 1988735"/>
                <a:gd name="connsiteX14" fmla="*/ 495300 w 6716268"/>
                <a:gd name="connsiteY14" fmla="*/ 825923 h 1988735"/>
                <a:gd name="connsiteX0" fmla="*/ 495300 w 6716268"/>
                <a:gd name="connsiteY0" fmla="*/ 825923 h 1988735"/>
                <a:gd name="connsiteX1" fmla="*/ 2077212 w 6716268"/>
                <a:gd name="connsiteY1" fmla="*/ 441875 h 1988735"/>
                <a:gd name="connsiteX2" fmla="*/ 3275076 w 6716268"/>
                <a:gd name="connsiteY2" fmla="*/ 597323 h 1988735"/>
                <a:gd name="connsiteX3" fmla="*/ 5387340 w 6716268"/>
                <a:gd name="connsiteY3" fmla="*/ 140123 h 1988735"/>
                <a:gd name="connsiteX4" fmla="*/ 6104890 w 6716268"/>
                <a:gd name="connsiteY4" fmla="*/ 258995 h 1988735"/>
                <a:gd name="connsiteX5" fmla="*/ 5862828 w 6716268"/>
                <a:gd name="connsiteY5" fmla="*/ 530267 h 1988735"/>
                <a:gd name="connsiteX6" fmla="*/ 4474464 w 6716268"/>
                <a:gd name="connsiteY6" fmla="*/ 734483 h 1988735"/>
                <a:gd name="connsiteX7" fmla="*/ 3947160 w 6716268"/>
                <a:gd name="connsiteY7" fmla="*/ 1173395 h 1988735"/>
                <a:gd name="connsiteX8" fmla="*/ 4407408 w 6716268"/>
                <a:gd name="connsiteY8" fmla="*/ 1639739 h 1988735"/>
                <a:gd name="connsiteX9" fmla="*/ 6424930 w 6716268"/>
                <a:gd name="connsiteY9" fmla="*/ 1633643 h 1988735"/>
                <a:gd name="connsiteX10" fmla="*/ 6155436 w 6716268"/>
                <a:gd name="connsiteY10" fmla="*/ 1932347 h 1988735"/>
                <a:gd name="connsiteX11" fmla="*/ 4235196 w 6716268"/>
                <a:gd name="connsiteY11" fmla="*/ 1984163 h 1988735"/>
                <a:gd name="connsiteX12" fmla="*/ 2360676 w 6716268"/>
                <a:gd name="connsiteY12" fmla="*/ 1904915 h 1988735"/>
                <a:gd name="connsiteX13" fmla="*/ 312420 w 6716268"/>
                <a:gd name="connsiteY13" fmla="*/ 1502579 h 1988735"/>
                <a:gd name="connsiteX14" fmla="*/ 495300 w 6716268"/>
                <a:gd name="connsiteY14" fmla="*/ 825923 h 1988735"/>
                <a:gd name="connsiteX0" fmla="*/ 495300 w 6716268"/>
                <a:gd name="connsiteY0" fmla="*/ 825923 h 1988735"/>
                <a:gd name="connsiteX1" fmla="*/ 2077212 w 6716268"/>
                <a:gd name="connsiteY1" fmla="*/ 441875 h 1988735"/>
                <a:gd name="connsiteX2" fmla="*/ 3275076 w 6716268"/>
                <a:gd name="connsiteY2" fmla="*/ 597323 h 1988735"/>
                <a:gd name="connsiteX3" fmla="*/ 5387340 w 6716268"/>
                <a:gd name="connsiteY3" fmla="*/ 140123 h 1988735"/>
                <a:gd name="connsiteX4" fmla="*/ 5952490 w 6716268"/>
                <a:gd name="connsiteY4" fmla="*/ 258995 h 1988735"/>
                <a:gd name="connsiteX5" fmla="*/ 5862828 w 6716268"/>
                <a:gd name="connsiteY5" fmla="*/ 530267 h 1988735"/>
                <a:gd name="connsiteX6" fmla="*/ 4474464 w 6716268"/>
                <a:gd name="connsiteY6" fmla="*/ 734483 h 1988735"/>
                <a:gd name="connsiteX7" fmla="*/ 3947160 w 6716268"/>
                <a:gd name="connsiteY7" fmla="*/ 1173395 h 1988735"/>
                <a:gd name="connsiteX8" fmla="*/ 4407408 w 6716268"/>
                <a:gd name="connsiteY8" fmla="*/ 1639739 h 1988735"/>
                <a:gd name="connsiteX9" fmla="*/ 6424930 w 6716268"/>
                <a:gd name="connsiteY9" fmla="*/ 1633643 h 1988735"/>
                <a:gd name="connsiteX10" fmla="*/ 6155436 w 6716268"/>
                <a:gd name="connsiteY10" fmla="*/ 1932347 h 1988735"/>
                <a:gd name="connsiteX11" fmla="*/ 4235196 w 6716268"/>
                <a:gd name="connsiteY11" fmla="*/ 1984163 h 1988735"/>
                <a:gd name="connsiteX12" fmla="*/ 2360676 w 6716268"/>
                <a:gd name="connsiteY12" fmla="*/ 1904915 h 1988735"/>
                <a:gd name="connsiteX13" fmla="*/ 312420 w 6716268"/>
                <a:gd name="connsiteY13" fmla="*/ 1502579 h 1988735"/>
                <a:gd name="connsiteX14" fmla="*/ 495300 w 6716268"/>
                <a:gd name="connsiteY14" fmla="*/ 825923 h 1988735"/>
                <a:gd name="connsiteX0" fmla="*/ 495300 w 6716268"/>
                <a:gd name="connsiteY0" fmla="*/ 825923 h 1988735"/>
                <a:gd name="connsiteX1" fmla="*/ 2077212 w 6716268"/>
                <a:gd name="connsiteY1" fmla="*/ 441875 h 1988735"/>
                <a:gd name="connsiteX2" fmla="*/ 3275076 w 6716268"/>
                <a:gd name="connsiteY2" fmla="*/ 597323 h 1988735"/>
                <a:gd name="connsiteX3" fmla="*/ 5387340 w 6716268"/>
                <a:gd name="connsiteY3" fmla="*/ 140123 h 1988735"/>
                <a:gd name="connsiteX4" fmla="*/ 5952490 w 6716268"/>
                <a:gd name="connsiteY4" fmla="*/ 258995 h 1988735"/>
                <a:gd name="connsiteX5" fmla="*/ 5862828 w 6716268"/>
                <a:gd name="connsiteY5" fmla="*/ 530267 h 1988735"/>
                <a:gd name="connsiteX6" fmla="*/ 4474464 w 6716268"/>
                <a:gd name="connsiteY6" fmla="*/ 734483 h 1988735"/>
                <a:gd name="connsiteX7" fmla="*/ 3947160 w 6716268"/>
                <a:gd name="connsiteY7" fmla="*/ 1173395 h 1988735"/>
                <a:gd name="connsiteX8" fmla="*/ 4407408 w 6716268"/>
                <a:gd name="connsiteY8" fmla="*/ 1639739 h 1988735"/>
                <a:gd name="connsiteX9" fmla="*/ 6424930 w 6716268"/>
                <a:gd name="connsiteY9" fmla="*/ 1633643 h 1988735"/>
                <a:gd name="connsiteX10" fmla="*/ 6155436 w 6716268"/>
                <a:gd name="connsiteY10" fmla="*/ 1932347 h 1988735"/>
                <a:gd name="connsiteX11" fmla="*/ 4235196 w 6716268"/>
                <a:gd name="connsiteY11" fmla="*/ 1984163 h 1988735"/>
                <a:gd name="connsiteX12" fmla="*/ 2360676 w 6716268"/>
                <a:gd name="connsiteY12" fmla="*/ 1904915 h 1988735"/>
                <a:gd name="connsiteX13" fmla="*/ 312420 w 6716268"/>
                <a:gd name="connsiteY13" fmla="*/ 1502579 h 1988735"/>
                <a:gd name="connsiteX14" fmla="*/ 495300 w 6716268"/>
                <a:gd name="connsiteY14" fmla="*/ 825923 h 1988735"/>
                <a:gd name="connsiteX0" fmla="*/ 495300 w 6716268"/>
                <a:gd name="connsiteY0" fmla="*/ 768011 h 1930823"/>
                <a:gd name="connsiteX1" fmla="*/ 2077212 w 6716268"/>
                <a:gd name="connsiteY1" fmla="*/ 383963 h 1930823"/>
                <a:gd name="connsiteX2" fmla="*/ 3275076 w 6716268"/>
                <a:gd name="connsiteY2" fmla="*/ 539411 h 1930823"/>
                <a:gd name="connsiteX3" fmla="*/ 5387340 w 6716268"/>
                <a:gd name="connsiteY3" fmla="*/ 82211 h 1930823"/>
                <a:gd name="connsiteX4" fmla="*/ 5952490 w 6716268"/>
                <a:gd name="connsiteY4" fmla="*/ 201083 h 1930823"/>
                <a:gd name="connsiteX5" fmla="*/ 5862828 w 6716268"/>
                <a:gd name="connsiteY5" fmla="*/ 472355 h 1930823"/>
                <a:gd name="connsiteX6" fmla="*/ 4474464 w 6716268"/>
                <a:gd name="connsiteY6" fmla="*/ 676571 h 1930823"/>
                <a:gd name="connsiteX7" fmla="*/ 3947160 w 6716268"/>
                <a:gd name="connsiteY7" fmla="*/ 1115483 h 1930823"/>
                <a:gd name="connsiteX8" fmla="*/ 4407408 w 6716268"/>
                <a:gd name="connsiteY8" fmla="*/ 1581827 h 1930823"/>
                <a:gd name="connsiteX9" fmla="*/ 6424930 w 6716268"/>
                <a:gd name="connsiteY9" fmla="*/ 1575731 h 1930823"/>
                <a:gd name="connsiteX10" fmla="*/ 6155436 w 6716268"/>
                <a:gd name="connsiteY10" fmla="*/ 1874435 h 1930823"/>
                <a:gd name="connsiteX11" fmla="*/ 4235196 w 6716268"/>
                <a:gd name="connsiteY11" fmla="*/ 1926251 h 1930823"/>
                <a:gd name="connsiteX12" fmla="*/ 2360676 w 6716268"/>
                <a:gd name="connsiteY12" fmla="*/ 1847003 h 1930823"/>
                <a:gd name="connsiteX13" fmla="*/ 312420 w 6716268"/>
                <a:gd name="connsiteY13" fmla="*/ 1444667 h 1930823"/>
                <a:gd name="connsiteX14" fmla="*/ 495300 w 6716268"/>
                <a:gd name="connsiteY14" fmla="*/ 768011 h 1930823"/>
                <a:gd name="connsiteX0" fmla="*/ 495300 w 6716268"/>
                <a:gd name="connsiteY0" fmla="*/ 768011 h 1930823"/>
                <a:gd name="connsiteX1" fmla="*/ 2077212 w 6716268"/>
                <a:gd name="connsiteY1" fmla="*/ 383963 h 1930823"/>
                <a:gd name="connsiteX2" fmla="*/ 3275076 w 6716268"/>
                <a:gd name="connsiteY2" fmla="*/ 539411 h 1930823"/>
                <a:gd name="connsiteX3" fmla="*/ 5387340 w 6716268"/>
                <a:gd name="connsiteY3" fmla="*/ 82211 h 1930823"/>
                <a:gd name="connsiteX4" fmla="*/ 5952490 w 6716268"/>
                <a:gd name="connsiteY4" fmla="*/ 201083 h 1930823"/>
                <a:gd name="connsiteX5" fmla="*/ 5862828 w 6716268"/>
                <a:gd name="connsiteY5" fmla="*/ 472355 h 1930823"/>
                <a:gd name="connsiteX6" fmla="*/ 4474464 w 6716268"/>
                <a:gd name="connsiteY6" fmla="*/ 676571 h 1930823"/>
                <a:gd name="connsiteX7" fmla="*/ 3947160 w 6716268"/>
                <a:gd name="connsiteY7" fmla="*/ 1115483 h 1930823"/>
                <a:gd name="connsiteX8" fmla="*/ 4407408 w 6716268"/>
                <a:gd name="connsiteY8" fmla="*/ 1581827 h 1930823"/>
                <a:gd name="connsiteX9" fmla="*/ 6424930 w 6716268"/>
                <a:gd name="connsiteY9" fmla="*/ 1575731 h 1930823"/>
                <a:gd name="connsiteX10" fmla="*/ 6155436 w 6716268"/>
                <a:gd name="connsiteY10" fmla="*/ 1874435 h 1930823"/>
                <a:gd name="connsiteX11" fmla="*/ 4235196 w 6716268"/>
                <a:gd name="connsiteY11" fmla="*/ 1926251 h 1930823"/>
                <a:gd name="connsiteX12" fmla="*/ 2360676 w 6716268"/>
                <a:gd name="connsiteY12" fmla="*/ 1847003 h 1930823"/>
                <a:gd name="connsiteX13" fmla="*/ 312420 w 6716268"/>
                <a:gd name="connsiteY13" fmla="*/ 1444667 h 1930823"/>
                <a:gd name="connsiteX14" fmla="*/ 495300 w 6716268"/>
                <a:gd name="connsiteY14" fmla="*/ 768011 h 1930823"/>
                <a:gd name="connsiteX0" fmla="*/ 495300 w 6716268"/>
                <a:gd name="connsiteY0" fmla="*/ 768011 h 1930823"/>
                <a:gd name="connsiteX1" fmla="*/ 2077212 w 6716268"/>
                <a:gd name="connsiteY1" fmla="*/ 383963 h 1930823"/>
                <a:gd name="connsiteX2" fmla="*/ 3275076 w 6716268"/>
                <a:gd name="connsiteY2" fmla="*/ 539411 h 1930823"/>
                <a:gd name="connsiteX3" fmla="*/ 5082540 w 6716268"/>
                <a:gd name="connsiteY3" fmla="*/ 234611 h 1930823"/>
                <a:gd name="connsiteX4" fmla="*/ 5952490 w 6716268"/>
                <a:gd name="connsiteY4" fmla="*/ 201083 h 1930823"/>
                <a:gd name="connsiteX5" fmla="*/ 5862828 w 6716268"/>
                <a:gd name="connsiteY5" fmla="*/ 472355 h 1930823"/>
                <a:gd name="connsiteX6" fmla="*/ 4474464 w 6716268"/>
                <a:gd name="connsiteY6" fmla="*/ 676571 h 1930823"/>
                <a:gd name="connsiteX7" fmla="*/ 3947160 w 6716268"/>
                <a:gd name="connsiteY7" fmla="*/ 1115483 h 1930823"/>
                <a:gd name="connsiteX8" fmla="*/ 4407408 w 6716268"/>
                <a:gd name="connsiteY8" fmla="*/ 1581827 h 1930823"/>
                <a:gd name="connsiteX9" fmla="*/ 6424930 w 6716268"/>
                <a:gd name="connsiteY9" fmla="*/ 1575731 h 1930823"/>
                <a:gd name="connsiteX10" fmla="*/ 6155436 w 6716268"/>
                <a:gd name="connsiteY10" fmla="*/ 1874435 h 1930823"/>
                <a:gd name="connsiteX11" fmla="*/ 4235196 w 6716268"/>
                <a:gd name="connsiteY11" fmla="*/ 1926251 h 1930823"/>
                <a:gd name="connsiteX12" fmla="*/ 2360676 w 6716268"/>
                <a:gd name="connsiteY12" fmla="*/ 1847003 h 1930823"/>
                <a:gd name="connsiteX13" fmla="*/ 312420 w 6716268"/>
                <a:gd name="connsiteY13" fmla="*/ 1444667 h 1930823"/>
                <a:gd name="connsiteX14" fmla="*/ 495300 w 6716268"/>
                <a:gd name="connsiteY14" fmla="*/ 768011 h 1930823"/>
                <a:gd name="connsiteX0" fmla="*/ 495300 w 6665468"/>
                <a:gd name="connsiteY0" fmla="*/ 768011 h 2147739"/>
                <a:gd name="connsiteX1" fmla="*/ 2077212 w 6665468"/>
                <a:gd name="connsiteY1" fmla="*/ 383963 h 2147739"/>
                <a:gd name="connsiteX2" fmla="*/ 3275076 w 6665468"/>
                <a:gd name="connsiteY2" fmla="*/ 539411 h 2147739"/>
                <a:gd name="connsiteX3" fmla="*/ 5082540 w 6665468"/>
                <a:gd name="connsiteY3" fmla="*/ 234611 h 2147739"/>
                <a:gd name="connsiteX4" fmla="*/ 5952490 w 6665468"/>
                <a:gd name="connsiteY4" fmla="*/ 201083 h 2147739"/>
                <a:gd name="connsiteX5" fmla="*/ 5862828 w 6665468"/>
                <a:gd name="connsiteY5" fmla="*/ 472355 h 2147739"/>
                <a:gd name="connsiteX6" fmla="*/ 4474464 w 6665468"/>
                <a:gd name="connsiteY6" fmla="*/ 676571 h 2147739"/>
                <a:gd name="connsiteX7" fmla="*/ 3947160 w 6665468"/>
                <a:gd name="connsiteY7" fmla="*/ 1115483 h 2147739"/>
                <a:gd name="connsiteX8" fmla="*/ 4407408 w 6665468"/>
                <a:gd name="connsiteY8" fmla="*/ 1581827 h 2147739"/>
                <a:gd name="connsiteX9" fmla="*/ 6424930 w 6665468"/>
                <a:gd name="connsiteY9" fmla="*/ 1575731 h 2147739"/>
                <a:gd name="connsiteX10" fmla="*/ 5850636 w 6665468"/>
                <a:gd name="connsiteY10" fmla="*/ 2103035 h 2147739"/>
                <a:gd name="connsiteX11" fmla="*/ 4235196 w 6665468"/>
                <a:gd name="connsiteY11" fmla="*/ 1926251 h 2147739"/>
                <a:gd name="connsiteX12" fmla="*/ 2360676 w 6665468"/>
                <a:gd name="connsiteY12" fmla="*/ 1847003 h 2147739"/>
                <a:gd name="connsiteX13" fmla="*/ 312420 w 6665468"/>
                <a:gd name="connsiteY13" fmla="*/ 1444667 h 2147739"/>
                <a:gd name="connsiteX14" fmla="*/ 495300 w 6665468"/>
                <a:gd name="connsiteY14" fmla="*/ 768011 h 2147739"/>
                <a:gd name="connsiteX0" fmla="*/ 495300 w 6436868"/>
                <a:gd name="connsiteY0" fmla="*/ 768011 h 2147739"/>
                <a:gd name="connsiteX1" fmla="*/ 2077212 w 6436868"/>
                <a:gd name="connsiteY1" fmla="*/ 383963 h 2147739"/>
                <a:gd name="connsiteX2" fmla="*/ 3275076 w 6436868"/>
                <a:gd name="connsiteY2" fmla="*/ 539411 h 2147739"/>
                <a:gd name="connsiteX3" fmla="*/ 5082540 w 6436868"/>
                <a:gd name="connsiteY3" fmla="*/ 234611 h 2147739"/>
                <a:gd name="connsiteX4" fmla="*/ 5952490 w 6436868"/>
                <a:gd name="connsiteY4" fmla="*/ 201083 h 2147739"/>
                <a:gd name="connsiteX5" fmla="*/ 5862828 w 6436868"/>
                <a:gd name="connsiteY5" fmla="*/ 472355 h 2147739"/>
                <a:gd name="connsiteX6" fmla="*/ 4474464 w 6436868"/>
                <a:gd name="connsiteY6" fmla="*/ 676571 h 2147739"/>
                <a:gd name="connsiteX7" fmla="*/ 3947160 w 6436868"/>
                <a:gd name="connsiteY7" fmla="*/ 1115483 h 2147739"/>
                <a:gd name="connsiteX8" fmla="*/ 4407408 w 6436868"/>
                <a:gd name="connsiteY8" fmla="*/ 1581827 h 2147739"/>
                <a:gd name="connsiteX9" fmla="*/ 6196330 w 6436868"/>
                <a:gd name="connsiteY9" fmla="*/ 1651931 h 2147739"/>
                <a:gd name="connsiteX10" fmla="*/ 5850636 w 6436868"/>
                <a:gd name="connsiteY10" fmla="*/ 2103035 h 2147739"/>
                <a:gd name="connsiteX11" fmla="*/ 4235196 w 6436868"/>
                <a:gd name="connsiteY11" fmla="*/ 1926251 h 2147739"/>
                <a:gd name="connsiteX12" fmla="*/ 2360676 w 6436868"/>
                <a:gd name="connsiteY12" fmla="*/ 1847003 h 2147739"/>
                <a:gd name="connsiteX13" fmla="*/ 312420 w 6436868"/>
                <a:gd name="connsiteY13" fmla="*/ 1444667 h 2147739"/>
                <a:gd name="connsiteX14" fmla="*/ 495300 w 6436868"/>
                <a:gd name="connsiteY14" fmla="*/ 768011 h 2147739"/>
                <a:gd name="connsiteX0" fmla="*/ 495300 w 6436868"/>
                <a:gd name="connsiteY0" fmla="*/ 768011 h 2147739"/>
                <a:gd name="connsiteX1" fmla="*/ 2077212 w 6436868"/>
                <a:gd name="connsiteY1" fmla="*/ 383963 h 2147739"/>
                <a:gd name="connsiteX2" fmla="*/ 3275076 w 6436868"/>
                <a:gd name="connsiteY2" fmla="*/ 539411 h 2147739"/>
                <a:gd name="connsiteX3" fmla="*/ 5082540 w 6436868"/>
                <a:gd name="connsiteY3" fmla="*/ 234611 h 2147739"/>
                <a:gd name="connsiteX4" fmla="*/ 5952490 w 6436868"/>
                <a:gd name="connsiteY4" fmla="*/ 201083 h 2147739"/>
                <a:gd name="connsiteX5" fmla="*/ 5862828 w 6436868"/>
                <a:gd name="connsiteY5" fmla="*/ 472355 h 2147739"/>
                <a:gd name="connsiteX6" fmla="*/ 4474464 w 6436868"/>
                <a:gd name="connsiteY6" fmla="*/ 752771 h 2147739"/>
                <a:gd name="connsiteX7" fmla="*/ 3947160 w 6436868"/>
                <a:gd name="connsiteY7" fmla="*/ 1115483 h 2147739"/>
                <a:gd name="connsiteX8" fmla="*/ 4407408 w 6436868"/>
                <a:gd name="connsiteY8" fmla="*/ 1581827 h 2147739"/>
                <a:gd name="connsiteX9" fmla="*/ 6196330 w 6436868"/>
                <a:gd name="connsiteY9" fmla="*/ 1651931 h 2147739"/>
                <a:gd name="connsiteX10" fmla="*/ 5850636 w 6436868"/>
                <a:gd name="connsiteY10" fmla="*/ 2103035 h 2147739"/>
                <a:gd name="connsiteX11" fmla="*/ 4235196 w 6436868"/>
                <a:gd name="connsiteY11" fmla="*/ 1926251 h 2147739"/>
                <a:gd name="connsiteX12" fmla="*/ 2360676 w 6436868"/>
                <a:gd name="connsiteY12" fmla="*/ 1847003 h 2147739"/>
                <a:gd name="connsiteX13" fmla="*/ 312420 w 6436868"/>
                <a:gd name="connsiteY13" fmla="*/ 1444667 h 2147739"/>
                <a:gd name="connsiteX14" fmla="*/ 495300 w 6436868"/>
                <a:gd name="connsiteY14" fmla="*/ 768011 h 2147739"/>
                <a:gd name="connsiteX0" fmla="*/ 495300 w 6436868"/>
                <a:gd name="connsiteY0" fmla="*/ 768011 h 2147739"/>
                <a:gd name="connsiteX1" fmla="*/ 2077212 w 6436868"/>
                <a:gd name="connsiteY1" fmla="*/ 383963 h 2147739"/>
                <a:gd name="connsiteX2" fmla="*/ 3275076 w 6436868"/>
                <a:gd name="connsiteY2" fmla="*/ 539411 h 2147739"/>
                <a:gd name="connsiteX3" fmla="*/ 5082540 w 6436868"/>
                <a:gd name="connsiteY3" fmla="*/ 234611 h 2147739"/>
                <a:gd name="connsiteX4" fmla="*/ 5952490 w 6436868"/>
                <a:gd name="connsiteY4" fmla="*/ 201083 h 2147739"/>
                <a:gd name="connsiteX5" fmla="*/ 5862828 w 6436868"/>
                <a:gd name="connsiteY5" fmla="*/ 472355 h 2147739"/>
                <a:gd name="connsiteX6" fmla="*/ 4474464 w 6436868"/>
                <a:gd name="connsiteY6" fmla="*/ 752771 h 2147739"/>
                <a:gd name="connsiteX7" fmla="*/ 3794760 w 6436868"/>
                <a:gd name="connsiteY7" fmla="*/ 1115483 h 2147739"/>
                <a:gd name="connsiteX8" fmla="*/ 4407408 w 6436868"/>
                <a:gd name="connsiteY8" fmla="*/ 1581827 h 2147739"/>
                <a:gd name="connsiteX9" fmla="*/ 6196330 w 6436868"/>
                <a:gd name="connsiteY9" fmla="*/ 1651931 h 2147739"/>
                <a:gd name="connsiteX10" fmla="*/ 5850636 w 6436868"/>
                <a:gd name="connsiteY10" fmla="*/ 2103035 h 2147739"/>
                <a:gd name="connsiteX11" fmla="*/ 4235196 w 6436868"/>
                <a:gd name="connsiteY11" fmla="*/ 1926251 h 2147739"/>
                <a:gd name="connsiteX12" fmla="*/ 2360676 w 6436868"/>
                <a:gd name="connsiteY12" fmla="*/ 1847003 h 2147739"/>
                <a:gd name="connsiteX13" fmla="*/ 312420 w 6436868"/>
                <a:gd name="connsiteY13" fmla="*/ 1444667 h 2147739"/>
                <a:gd name="connsiteX14" fmla="*/ 495300 w 6436868"/>
                <a:gd name="connsiteY14" fmla="*/ 768011 h 2147739"/>
                <a:gd name="connsiteX0" fmla="*/ 495300 w 6462268"/>
                <a:gd name="connsiteY0" fmla="*/ 768011 h 2147739"/>
                <a:gd name="connsiteX1" fmla="*/ 2077212 w 6462268"/>
                <a:gd name="connsiteY1" fmla="*/ 383963 h 2147739"/>
                <a:gd name="connsiteX2" fmla="*/ 3275076 w 6462268"/>
                <a:gd name="connsiteY2" fmla="*/ 539411 h 2147739"/>
                <a:gd name="connsiteX3" fmla="*/ 5082540 w 6462268"/>
                <a:gd name="connsiteY3" fmla="*/ 234611 h 2147739"/>
                <a:gd name="connsiteX4" fmla="*/ 5952490 w 6462268"/>
                <a:gd name="connsiteY4" fmla="*/ 201083 h 2147739"/>
                <a:gd name="connsiteX5" fmla="*/ 5862828 w 6462268"/>
                <a:gd name="connsiteY5" fmla="*/ 472355 h 2147739"/>
                <a:gd name="connsiteX6" fmla="*/ 4474464 w 6462268"/>
                <a:gd name="connsiteY6" fmla="*/ 752771 h 2147739"/>
                <a:gd name="connsiteX7" fmla="*/ 3794760 w 6462268"/>
                <a:gd name="connsiteY7" fmla="*/ 1115483 h 2147739"/>
                <a:gd name="connsiteX8" fmla="*/ 4255008 w 6462268"/>
                <a:gd name="connsiteY8" fmla="*/ 1581827 h 2147739"/>
                <a:gd name="connsiteX9" fmla="*/ 6196330 w 6462268"/>
                <a:gd name="connsiteY9" fmla="*/ 1651931 h 2147739"/>
                <a:gd name="connsiteX10" fmla="*/ 5850636 w 6462268"/>
                <a:gd name="connsiteY10" fmla="*/ 2103035 h 2147739"/>
                <a:gd name="connsiteX11" fmla="*/ 4235196 w 6462268"/>
                <a:gd name="connsiteY11" fmla="*/ 1926251 h 2147739"/>
                <a:gd name="connsiteX12" fmla="*/ 2360676 w 6462268"/>
                <a:gd name="connsiteY12" fmla="*/ 1847003 h 2147739"/>
                <a:gd name="connsiteX13" fmla="*/ 312420 w 6462268"/>
                <a:gd name="connsiteY13" fmla="*/ 1444667 h 2147739"/>
                <a:gd name="connsiteX14" fmla="*/ 495300 w 6462268"/>
                <a:gd name="connsiteY14" fmla="*/ 768011 h 214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62268" h="2147739">
                  <a:moveTo>
                    <a:pt x="495300" y="768011"/>
                  </a:moveTo>
                  <a:cubicBezTo>
                    <a:pt x="789432" y="591227"/>
                    <a:pt x="1613916" y="422063"/>
                    <a:pt x="2077212" y="383963"/>
                  </a:cubicBezTo>
                  <a:cubicBezTo>
                    <a:pt x="2540508" y="345863"/>
                    <a:pt x="2774188" y="564303"/>
                    <a:pt x="3275076" y="539411"/>
                  </a:cubicBezTo>
                  <a:cubicBezTo>
                    <a:pt x="3775964" y="514519"/>
                    <a:pt x="4636304" y="290999"/>
                    <a:pt x="5082540" y="234611"/>
                  </a:cubicBezTo>
                  <a:cubicBezTo>
                    <a:pt x="5528776" y="178223"/>
                    <a:pt x="5693232" y="0"/>
                    <a:pt x="5952490" y="201083"/>
                  </a:cubicBezTo>
                  <a:cubicBezTo>
                    <a:pt x="6072895" y="348024"/>
                    <a:pt x="5991310" y="423587"/>
                    <a:pt x="5862828" y="472355"/>
                  </a:cubicBezTo>
                  <a:cubicBezTo>
                    <a:pt x="5598192" y="572803"/>
                    <a:pt x="4880603" y="733237"/>
                    <a:pt x="4474464" y="752771"/>
                  </a:cubicBezTo>
                  <a:cubicBezTo>
                    <a:pt x="4094226" y="771059"/>
                    <a:pt x="3831336" y="977307"/>
                    <a:pt x="3794760" y="1115483"/>
                  </a:cubicBezTo>
                  <a:cubicBezTo>
                    <a:pt x="3758184" y="1253659"/>
                    <a:pt x="3854746" y="1492419"/>
                    <a:pt x="4255008" y="1581827"/>
                  </a:cubicBezTo>
                  <a:cubicBezTo>
                    <a:pt x="4655270" y="1671235"/>
                    <a:pt x="5930392" y="1565063"/>
                    <a:pt x="6196330" y="1651931"/>
                  </a:cubicBezTo>
                  <a:cubicBezTo>
                    <a:pt x="6462268" y="1738799"/>
                    <a:pt x="6164792" y="2070015"/>
                    <a:pt x="5850636" y="2103035"/>
                  </a:cubicBezTo>
                  <a:cubicBezTo>
                    <a:pt x="5821934" y="2147739"/>
                    <a:pt x="4816856" y="1968923"/>
                    <a:pt x="4235196" y="1926251"/>
                  </a:cubicBezTo>
                  <a:cubicBezTo>
                    <a:pt x="3653536" y="1883579"/>
                    <a:pt x="3014472" y="1927267"/>
                    <a:pt x="2360676" y="1847003"/>
                  </a:cubicBezTo>
                  <a:cubicBezTo>
                    <a:pt x="1706880" y="1766739"/>
                    <a:pt x="624840" y="1622975"/>
                    <a:pt x="312420" y="1444667"/>
                  </a:cubicBezTo>
                  <a:cubicBezTo>
                    <a:pt x="0" y="1266359"/>
                    <a:pt x="201168" y="944795"/>
                    <a:pt x="495300" y="768011"/>
                  </a:cubicBezTo>
                  <a:close/>
                </a:path>
              </a:pathLst>
            </a:custGeom>
            <a:gradFill flip="none" rotWithShape="1">
              <a:gsLst>
                <a:gs pos="5000">
                  <a:schemeClr val="accent1">
                    <a:alpha val="0"/>
                  </a:schemeClr>
                </a:gs>
                <a:gs pos="15000">
                  <a:schemeClr val="accent1"/>
                </a:gs>
                <a:gs pos="50000">
                  <a:schemeClr val="accent1"/>
                </a:gs>
                <a:gs pos="75000">
                  <a:schemeClr val="accent1"/>
                </a:gs>
                <a:gs pos="90000">
                  <a:schemeClr val="accent1">
                    <a:alpha val="0"/>
                  </a:schemeClr>
                </a:gs>
              </a:gsLst>
              <a:lin ang="0" scaled="0"/>
              <a:tileRect/>
            </a:gradFill>
            <a:ln w="38100" cmpd="sng">
              <a:gradFill>
                <a:gsLst>
                  <a:gs pos="5000">
                    <a:schemeClr val="accent1">
                      <a:lumMod val="75000"/>
                      <a:alpha val="0"/>
                    </a:schemeClr>
                  </a:gs>
                  <a:gs pos="1500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75000">
                    <a:schemeClr val="accent1">
                      <a:lumMod val="75000"/>
                    </a:schemeClr>
                  </a:gs>
                  <a:gs pos="90000">
                    <a:schemeClr val="accent1">
                      <a:lumMod val="75000"/>
                      <a:alpha val="0"/>
                    </a:schemeClr>
                  </a:gs>
                </a:gsLst>
                <a:lin ang="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3657932" y="4724400"/>
              <a:ext cx="1600090" cy="762000"/>
            </a:xfrm>
            <a:prstGeom prst="ellipse">
              <a:avLst/>
            </a:prstGeom>
            <a:solidFill>
              <a:srgbClr val="92D050"/>
            </a:solidFill>
            <a:ln w="381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Block Arc 7"/>
          <p:cNvSpPr/>
          <p:nvPr/>
        </p:nvSpPr>
        <p:spPr bwMode="auto">
          <a:xfrm rot="18566602">
            <a:off x="4899819" y="5433219"/>
            <a:ext cx="881062" cy="673100"/>
          </a:xfrm>
          <a:prstGeom prst="blockArc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lock Arc 8"/>
          <p:cNvSpPr/>
          <p:nvPr/>
        </p:nvSpPr>
        <p:spPr bwMode="auto">
          <a:xfrm rot="2919671">
            <a:off x="4751388" y="4343401"/>
            <a:ext cx="936625" cy="698500"/>
          </a:xfrm>
          <a:prstGeom prst="blockArc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Block Arc 9"/>
          <p:cNvSpPr/>
          <p:nvPr/>
        </p:nvSpPr>
        <p:spPr bwMode="auto">
          <a:xfrm rot="18982388">
            <a:off x="6135689" y="4389438"/>
            <a:ext cx="833437" cy="673100"/>
          </a:xfrm>
          <a:prstGeom prst="blockArc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Block Arc 10"/>
          <p:cNvSpPr/>
          <p:nvPr/>
        </p:nvSpPr>
        <p:spPr bwMode="auto">
          <a:xfrm rot="2919671">
            <a:off x="5928519" y="5407819"/>
            <a:ext cx="906462" cy="673100"/>
          </a:xfrm>
          <a:prstGeom prst="blockArc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/>
        </p:nvSpPr>
        <p:spPr bwMode="auto">
          <a:xfrm>
            <a:off x="6629400" y="4876800"/>
            <a:ext cx="914400" cy="685800"/>
          </a:xfrm>
          <a:prstGeom prst="blockArc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/>
        </p:nvSpPr>
        <p:spPr bwMode="auto">
          <a:xfrm rot="2251495">
            <a:off x="7350125" y="4244975"/>
            <a:ext cx="908050" cy="674688"/>
          </a:xfrm>
          <a:prstGeom prst="blockArc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/>
        </p:nvSpPr>
        <p:spPr bwMode="auto">
          <a:xfrm rot="19039057">
            <a:off x="7419975" y="5502275"/>
            <a:ext cx="928688" cy="673100"/>
          </a:xfrm>
          <a:prstGeom prst="blockArc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13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Challenge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 lazy Sunday and a bit of drinking, the citizens would challenge each other to walk around the city and try to find a path which crossed each bridge exactly once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0" name="Block Arc 29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Block Arc 30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Block Arc 31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Block Arc 32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Block Arc 33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Block Arc 34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Block Arc 35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163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Can you find a solution?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Can you find such a solution?</a:t>
            </a:r>
          </a:p>
          <a:p>
            <a:pPr eaLnBrk="1" hangingPunct="1"/>
            <a:r>
              <a:rPr lang="en-US"/>
              <a:t>Start anywhere and find a path which crosses each bridge exactly once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7" name="Freeform 26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19" name="Block Arc 18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Block Arc 19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1" name="Block Arc 20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Block Arc 21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Block Arc 22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Block Arc 23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Block Arc 24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907077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Euler's Solution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did Euler find?</a:t>
            </a:r>
          </a:p>
          <a:p>
            <a:pPr eaLnBrk="1" hangingPunct="1"/>
            <a:r>
              <a:rPr lang="en-US" dirty="0"/>
              <a:t>The same thing you did: nothing</a:t>
            </a:r>
          </a:p>
          <a:p>
            <a:pPr eaLnBrk="1" hangingPunct="1"/>
            <a:r>
              <a:rPr lang="en-US" dirty="0"/>
              <a:t>But, he also proved it was impossible</a:t>
            </a:r>
          </a:p>
          <a:p>
            <a:pPr eaLnBrk="1" hangingPunct="1"/>
            <a:r>
              <a:rPr lang="en-US" dirty="0"/>
              <a:t>Here's how: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909807" y="3810000"/>
            <a:ext cx="4591847" cy="3036332"/>
            <a:chOff x="2385791" y="3505200"/>
            <a:chExt cx="4591137" cy="3036332"/>
          </a:xfrm>
        </p:grpSpPr>
        <p:cxnSp>
          <p:nvCxnSpPr>
            <p:cNvPr id="23" name="Straight Connector 22"/>
            <p:cNvCxnSpPr>
              <a:stCxn id="42" idx="5"/>
              <a:endCxn id="43" idx="1"/>
            </p:cNvCxnSpPr>
            <p:nvPr/>
          </p:nvCxnSpPr>
          <p:spPr>
            <a:xfrm rot="16200000" flipH="1">
              <a:off x="4995374" y="3929157"/>
              <a:ext cx="904875" cy="1209488"/>
            </a:xfrm>
            <a:prstGeom prst="line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43" idx="3"/>
              <a:endCxn id="44" idx="6"/>
            </p:cNvCxnSpPr>
            <p:nvPr/>
          </p:nvCxnSpPr>
          <p:spPr>
            <a:xfrm rot="5400000">
              <a:off x="5009658" y="5015004"/>
              <a:ext cx="909637" cy="1176156"/>
            </a:xfrm>
            <a:prstGeom prst="line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43" idx="2"/>
              <a:endCxn id="41" idx="6"/>
            </p:cNvCxnSpPr>
            <p:nvPr/>
          </p:nvCxnSpPr>
          <p:spPr>
            <a:xfrm rot="10800000">
              <a:off x="3428823" y="5067300"/>
              <a:ext cx="2590399" cy="1588"/>
            </a:xfrm>
            <a:prstGeom prst="line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urved Connector 21"/>
            <p:cNvCxnSpPr>
              <a:stCxn id="41" idx="6"/>
              <a:endCxn id="42" idx="4"/>
            </p:cNvCxnSpPr>
            <p:nvPr/>
          </p:nvCxnSpPr>
          <p:spPr>
            <a:xfrm flipV="1">
              <a:off x="3428823" y="4114800"/>
              <a:ext cx="1333294" cy="952500"/>
            </a:xfrm>
            <a:prstGeom prst="curvedConnector2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hape 27"/>
            <p:cNvCxnSpPr>
              <a:stCxn id="41" idx="0"/>
              <a:endCxn id="42" idx="2"/>
            </p:cNvCxnSpPr>
            <p:nvPr/>
          </p:nvCxnSpPr>
          <p:spPr>
            <a:xfrm rot="5400000" flipH="1" flipV="1">
              <a:off x="3504938" y="3810103"/>
              <a:ext cx="952500" cy="1333294"/>
            </a:xfrm>
            <a:prstGeom prst="curvedConnector2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hape 29"/>
            <p:cNvCxnSpPr>
              <a:stCxn id="41" idx="4"/>
              <a:endCxn id="44" idx="2"/>
            </p:cNvCxnSpPr>
            <p:nvPr/>
          </p:nvCxnSpPr>
          <p:spPr>
            <a:xfrm rot="16200000" flipH="1">
              <a:off x="3543038" y="4953103"/>
              <a:ext cx="876300" cy="1333294"/>
            </a:xfrm>
            <a:prstGeom prst="curvedConnector2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hape 31"/>
            <p:cNvCxnSpPr>
              <a:stCxn id="44" idx="0"/>
              <a:endCxn id="41" idx="6"/>
            </p:cNvCxnSpPr>
            <p:nvPr/>
          </p:nvCxnSpPr>
          <p:spPr>
            <a:xfrm rot="16200000" flipV="1">
              <a:off x="3657320" y="4838803"/>
              <a:ext cx="876300" cy="1333294"/>
            </a:xfrm>
            <a:prstGeom prst="curvedConnector2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385791" y="4724400"/>
              <a:ext cx="830548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Arial" pitchFamily="34" charset="0"/>
                </a:rPr>
                <a:t>Center</a:t>
              </a:r>
            </a:p>
            <a:p>
              <a:pPr algn="ctr">
                <a:defRPr/>
              </a:pPr>
              <a:r>
                <a:rPr lang="en-US" dirty="0">
                  <a:cs typeface="Arial" pitchFamily="34" charset="0"/>
                </a:rPr>
                <a:t> Island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57376" y="3505200"/>
              <a:ext cx="1355419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cs typeface="Arial" pitchFamily="34" charset="0"/>
                </a:rPr>
                <a:t>North Shore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31326" y="4724400"/>
              <a:ext cx="745602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Arial" pitchFamily="34" charset="0"/>
                </a:rPr>
                <a:t>East </a:t>
              </a:r>
            </a:p>
            <a:p>
              <a:pPr algn="ctr">
                <a:defRPr/>
              </a:pPr>
              <a:r>
                <a:rPr lang="en-US" dirty="0">
                  <a:cs typeface="Arial" pitchFamily="34" charset="0"/>
                </a:rPr>
                <a:t>Island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152611" y="6172200"/>
              <a:ext cx="1365035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cs typeface="Arial" pitchFamily="34" charset="0"/>
                </a:rPr>
                <a:t>South Shore</a:t>
              </a:r>
            </a:p>
          </p:txBody>
        </p:sp>
        <p:sp>
          <p:nvSpPr>
            <p:cNvPr id="41" name="Flowchart: Connector 40"/>
            <p:cNvSpPr>
              <a:spLocks noChangeAspect="1"/>
            </p:cNvSpPr>
            <p:nvPr/>
          </p:nvSpPr>
          <p:spPr>
            <a:xfrm>
              <a:off x="3200259" y="4953000"/>
              <a:ext cx="228565" cy="228600"/>
            </a:xfrm>
            <a:prstGeom prst="flowChartConnector">
              <a:avLst/>
            </a:prstGeom>
            <a:solidFill>
              <a:srgbClr val="92D050"/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Flowchart: Connector 41"/>
            <p:cNvSpPr>
              <a:spLocks noChangeAspect="1"/>
            </p:cNvSpPr>
            <p:nvPr/>
          </p:nvSpPr>
          <p:spPr>
            <a:xfrm>
              <a:off x="4647835" y="3886200"/>
              <a:ext cx="228565" cy="228600"/>
            </a:xfrm>
            <a:prstGeom prst="flowChartConnector">
              <a:avLst/>
            </a:prstGeom>
            <a:solidFill>
              <a:srgbClr val="92D050"/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3" name="Flowchart: Connector 42"/>
            <p:cNvSpPr>
              <a:spLocks noChangeAspect="1"/>
            </p:cNvSpPr>
            <p:nvPr/>
          </p:nvSpPr>
          <p:spPr>
            <a:xfrm>
              <a:off x="6019222" y="4953000"/>
              <a:ext cx="228565" cy="228600"/>
            </a:xfrm>
            <a:prstGeom prst="flowChartConnector">
              <a:avLst/>
            </a:prstGeom>
            <a:solidFill>
              <a:srgbClr val="92D050"/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4" name="Flowchart: Connector 43"/>
            <p:cNvSpPr>
              <a:spLocks noChangeAspect="1"/>
            </p:cNvSpPr>
            <p:nvPr/>
          </p:nvSpPr>
          <p:spPr>
            <a:xfrm>
              <a:off x="4647835" y="5943600"/>
              <a:ext cx="228565" cy="228600"/>
            </a:xfrm>
            <a:prstGeom prst="flowChartConnector">
              <a:avLst/>
            </a:prstGeom>
            <a:solidFill>
              <a:srgbClr val="92D050"/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94392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theoretical view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231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By simplifying the problem into a graph, the important features are clear</a:t>
            </a:r>
          </a:p>
          <a:p>
            <a:r>
              <a:rPr lang="en-US" dirty="0"/>
              <a:t>To arrive as many times as you leave, the degrees of each node must be even (except for the starting and ending points)</a:t>
            </a:r>
          </a:p>
        </p:txBody>
      </p: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3909807" y="3810000"/>
            <a:ext cx="4591847" cy="3036332"/>
            <a:chOff x="2385791" y="3505200"/>
            <a:chExt cx="4591137" cy="3036332"/>
          </a:xfrm>
        </p:grpSpPr>
        <p:cxnSp>
          <p:nvCxnSpPr>
            <p:cNvPr id="21" name="Straight Connector 20"/>
            <p:cNvCxnSpPr>
              <a:stCxn id="33" idx="5"/>
              <a:endCxn id="34" idx="1"/>
            </p:cNvCxnSpPr>
            <p:nvPr/>
          </p:nvCxnSpPr>
          <p:spPr>
            <a:xfrm rot="16200000" flipH="1">
              <a:off x="4995374" y="3929157"/>
              <a:ext cx="904875" cy="1209488"/>
            </a:xfrm>
            <a:prstGeom prst="line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34" idx="3"/>
              <a:endCxn id="35" idx="6"/>
            </p:cNvCxnSpPr>
            <p:nvPr/>
          </p:nvCxnSpPr>
          <p:spPr>
            <a:xfrm rot="5400000">
              <a:off x="5009658" y="5015004"/>
              <a:ext cx="909637" cy="1176156"/>
            </a:xfrm>
            <a:prstGeom prst="line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34" idx="2"/>
              <a:endCxn id="32" idx="6"/>
            </p:cNvCxnSpPr>
            <p:nvPr/>
          </p:nvCxnSpPr>
          <p:spPr>
            <a:xfrm rot="10800000">
              <a:off x="3428823" y="5067300"/>
              <a:ext cx="2590399" cy="1588"/>
            </a:xfrm>
            <a:prstGeom prst="line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urved Connector 21"/>
            <p:cNvCxnSpPr>
              <a:stCxn id="32" idx="6"/>
              <a:endCxn id="33" idx="4"/>
            </p:cNvCxnSpPr>
            <p:nvPr/>
          </p:nvCxnSpPr>
          <p:spPr>
            <a:xfrm flipV="1">
              <a:off x="3428823" y="4114800"/>
              <a:ext cx="1333294" cy="952500"/>
            </a:xfrm>
            <a:prstGeom prst="curvedConnector2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hape 24"/>
            <p:cNvCxnSpPr>
              <a:stCxn id="32" idx="0"/>
              <a:endCxn id="33" idx="2"/>
            </p:cNvCxnSpPr>
            <p:nvPr/>
          </p:nvCxnSpPr>
          <p:spPr>
            <a:xfrm rot="5400000" flipH="1" flipV="1">
              <a:off x="3504938" y="3810103"/>
              <a:ext cx="952500" cy="1333294"/>
            </a:xfrm>
            <a:prstGeom prst="curvedConnector2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hape 25"/>
            <p:cNvCxnSpPr>
              <a:stCxn id="32" idx="4"/>
              <a:endCxn id="35" idx="2"/>
            </p:cNvCxnSpPr>
            <p:nvPr/>
          </p:nvCxnSpPr>
          <p:spPr>
            <a:xfrm rot="16200000" flipH="1">
              <a:off x="3543038" y="4953103"/>
              <a:ext cx="876300" cy="1333294"/>
            </a:xfrm>
            <a:prstGeom prst="curvedConnector2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hape 26"/>
            <p:cNvCxnSpPr>
              <a:stCxn id="35" idx="0"/>
              <a:endCxn id="32" idx="6"/>
            </p:cNvCxnSpPr>
            <p:nvPr/>
          </p:nvCxnSpPr>
          <p:spPr>
            <a:xfrm rot="16200000" flipV="1">
              <a:off x="3657320" y="4838803"/>
              <a:ext cx="876300" cy="1333294"/>
            </a:xfrm>
            <a:prstGeom prst="curvedConnector2">
              <a:avLst/>
            </a:prstGeom>
            <a:ln w="31750"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2385791" y="4724400"/>
              <a:ext cx="830548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Arial" pitchFamily="34" charset="0"/>
                </a:rPr>
                <a:t>Center</a:t>
              </a:r>
            </a:p>
            <a:p>
              <a:pPr algn="ctr">
                <a:defRPr/>
              </a:pPr>
              <a:r>
                <a:rPr lang="en-US" dirty="0">
                  <a:cs typeface="Arial" pitchFamily="34" charset="0"/>
                </a:rPr>
                <a:t> Island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57376" y="3505200"/>
              <a:ext cx="1355419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cs typeface="Arial" pitchFamily="34" charset="0"/>
                </a:rPr>
                <a:t>North Shore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231326" y="4724400"/>
              <a:ext cx="745602" cy="646331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Arial" pitchFamily="34" charset="0"/>
                </a:rPr>
                <a:t>East </a:t>
              </a:r>
            </a:p>
            <a:p>
              <a:pPr algn="ctr">
                <a:defRPr/>
              </a:pPr>
              <a:r>
                <a:rPr lang="en-US" dirty="0">
                  <a:cs typeface="Arial" pitchFamily="34" charset="0"/>
                </a:rPr>
                <a:t>Island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52611" y="6172200"/>
              <a:ext cx="1365035" cy="3693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dirty="0">
                  <a:cs typeface="Arial" pitchFamily="34" charset="0"/>
                </a:rPr>
                <a:t>South Shore</a:t>
              </a:r>
            </a:p>
          </p:txBody>
        </p:sp>
        <p:sp>
          <p:nvSpPr>
            <p:cNvPr id="32" name="Flowchart: Connector 31"/>
            <p:cNvSpPr>
              <a:spLocks noChangeAspect="1"/>
            </p:cNvSpPr>
            <p:nvPr/>
          </p:nvSpPr>
          <p:spPr>
            <a:xfrm>
              <a:off x="3200259" y="4953000"/>
              <a:ext cx="228565" cy="228600"/>
            </a:xfrm>
            <a:prstGeom prst="flowChartConnector">
              <a:avLst/>
            </a:prstGeom>
            <a:solidFill>
              <a:srgbClr val="92D050"/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3" name="Flowchart: Connector 32"/>
            <p:cNvSpPr>
              <a:spLocks noChangeAspect="1"/>
            </p:cNvSpPr>
            <p:nvPr/>
          </p:nvSpPr>
          <p:spPr>
            <a:xfrm>
              <a:off x="4647835" y="3886200"/>
              <a:ext cx="228565" cy="228600"/>
            </a:xfrm>
            <a:prstGeom prst="flowChartConnector">
              <a:avLst/>
            </a:prstGeom>
            <a:solidFill>
              <a:srgbClr val="92D050"/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Flowchart: Connector 33"/>
            <p:cNvSpPr>
              <a:spLocks noChangeAspect="1"/>
            </p:cNvSpPr>
            <p:nvPr/>
          </p:nvSpPr>
          <p:spPr>
            <a:xfrm>
              <a:off x="6019222" y="4953000"/>
              <a:ext cx="228565" cy="228600"/>
            </a:xfrm>
            <a:prstGeom prst="flowChartConnector">
              <a:avLst/>
            </a:prstGeom>
            <a:solidFill>
              <a:srgbClr val="92D050"/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Flowchart: Connector 34"/>
            <p:cNvSpPr>
              <a:spLocks noChangeAspect="1"/>
            </p:cNvSpPr>
            <p:nvPr/>
          </p:nvSpPr>
          <p:spPr>
            <a:xfrm>
              <a:off x="4647835" y="5943600"/>
              <a:ext cx="228565" cy="228600"/>
            </a:xfrm>
            <a:prstGeom prst="flowChartConnector">
              <a:avLst/>
            </a:prstGeom>
            <a:solidFill>
              <a:srgbClr val="92D050"/>
            </a:solidFill>
            <a:ln w="38100" cmpd="sng"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688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Eulerian Path Algorithm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There is actually an way to find such a path on a graph where one exists:</a:t>
            </a:r>
          </a:p>
          <a:p>
            <a:pPr lvl="1"/>
            <a:r>
              <a:rPr lang="en-US"/>
              <a:t>Start with a node of odd degree if there is one</a:t>
            </a:r>
          </a:p>
          <a:p>
            <a:pPr lvl="1"/>
            <a:r>
              <a:rPr lang="en-US"/>
              <a:t>Every time we move across an edge, delete it</a:t>
            </a:r>
          </a:p>
          <a:p>
            <a:pPr lvl="1"/>
            <a:r>
              <a:rPr lang="en-US"/>
              <a:t>If you have a choice, always pick an edge whose deletion will not disconnect the graph</a:t>
            </a:r>
          </a:p>
          <a:p>
            <a:r>
              <a:rPr lang="en-US"/>
              <a:t>At the end of the algorithm, you will either have an Eulerian path or an Eulerian cycle, depending on the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83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Two Princes and the Bishop</a:t>
            </a:r>
            <a:endParaRPr lang="en-US" dirty="0"/>
          </a:p>
        </p:txBody>
      </p:sp>
      <p:sp>
        <p:nvSpPr>
          <p:cNvPr id="18436" name="Content Placeholder 2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/>
          </a:bodyPr>
          <a:lstStyle/>
          <a:p>
            <a:r>
              <a:rPr lang="en-US" dirty="0"/>
              <a:t>We can label the nodes to make a more interesting problem</a:t>
            </a:r>
          </a:p>
          <a:p>
            <a:r>
              <a:rPr lang="en-US" dirty="0"/>
              <a:t>Now each piece of land is associated with the Blue Prince, the Red Prince, the Bishop, or the Tavern</a:t>
            </a:r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13" name="Rounded Rectangle 12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" name="Freeform 13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" name="Block Arc 5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" name="Block Arc 6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Block Arc 7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Block Arc 8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Block Arc 9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Block Arc 10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15366" name="Picture 6" descr="C:\Users\Barry\AppData\Local\Microsoft\Windows\Temporary Internet Files\Content.IE5\OJHXWPDM\MCj030492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426" y="4495801"/>
            <a:ext cx="561975" cy="83026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58" name="Freeform 57"/>
          <p:cNvSpPr/>
          <p:nvPr/>
        </p:nvSpPr>
        <p:spPr bwMode="auto">
          <a:xfrm>
            <a:off x="8305800" y="4191001"/>
            <a:ext cx="609600" cy="900113"/>
          </a:xfrm>
          <a:custGeom>
            <a:avLst/>
            <a:gdLst>
              <a:gd name="connsiteX0" fmla="*/ 0 w 838200"/>
              <a:gd name="connsiteY0" fmla="*/ 209550 h 838200"/>
              <a:gd name="connsiteX1" fmla="*/ 209550 w 838200"/>
              <a:gd name="connsiteY1" fmla="*/ 209550 h 838200"/>
              <a:gd name="connsiteX2" fmla="*/ 209550 w 838200"/>
              <a:gd name="connsiteY2" fmla="*/ 0 h 838200"/>
              <a:gd name="connsiteX3" fmla="*/ 628650 w 838200"/>
              <a:gd name="connsiteY3" fmla="*/ 0 h 838200"/>
              <a:gd name="connsiteX4" fmla="*/ 628650 w 838200"/>
              <a:gd name="connsiteY4" fmla="*/ 209550 h 838200"/>
              <a:gd name="connsiteX5" fmla="*/ 838200 w 838200"/>
              <a:gd name="connsiteY5" fmla="*/ 209550 h 838200"/>
              <a:gd name="connsiteX6" fmla="*/ 838200 w 838200"/>
              <a:gd name="connsiteY6" fmla="*/ 628650 h 838200"/>
              <a:gd name="connsiteX7" fmla="*/ 628650 w 838200"/>
              <a:gd name="connsiteY7" fmla="*/ 628650 h 838200"/>
              <a:gd name="connsiteX8" fmla="*/ 628650 w 838200"/>
              <a:gd name="connsiteY8" fmla="*/ 838200 h 838200"/>
              <a:gd name="connsiteX9" fmla="*/ 209550 w 838200"/>
              <a:gd name="connsiteY9" fmla="*/ 838200 h 838200"/>
              <a:gd name="connsiteX10" fmla="*/ 209550 w 838200"/>
              <a:gd name="connsiteY10" fmla="*/ 628650 h 838200"/>
              <a:gd name="connsiteX11" fmla="*/ 0 w 838200"/>
              <a:gd name="connsiteY11" fmla="*/ 628650 h 838200"/>
              <a:gd name="connsiteX12" fmla="*/ 0 w 8382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84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0550 h 1219200"/>
              <a:gd name="connsiteX1" fmla="*/ 514350 w 1143000"/>
              <a:gd name="connsiteY1" fmla="*/ 590550 h 1219200"/>
              <a:gd name="connsiteX2" fmla="*/ 514350 w 1143000"/>
              <a:gd name="connsiteY2" fmla="*/ 381000 h 1219200"/>
              <a:gd name="connsiteX3" fmla="*/ 517525 w 1143000"/>
              <a:gd name="connsiteY3" fmla="*/ 73025 h 1219200"/>
              <a:gd name="connsiteX4" fmla="*/ 933450 w 1143000"/>
              <a:gd name="connsiteY4" fmla="*/ 0 h 1219200"/>
              <a:gd name="connsiteX5" fmla="*/ 933450 w 1143000"/>
              <a:gd name="connsiteY5" fmla="*/ 590550 h 1219200"/>
              <a:gd name="connsiteX6" fmla="*/ 1143000 w 1143000"/>
              <a:gd name="connsiteY6" fmla="*/ 590550 h 1219200"/>
              <a:gd name="connsiteX7" fmla="*/ 1143000 w 1143000"/>
              <a:gd name="connsiteY7" fmla="*/ 1009650 h 1219200"/>
              <a:gd name="connsiteX8" fmla="*/ 933450 w 1143000"/>
              <a:gd name="connsiteY8" fmla="*/ 1009650 h 1219200"/>
              <a:gd name="connsiteX9" fmla="*/ 933450 w 1143000"/>
              <a:gd name="connsiteY9" fmla="*/ 1219200 h 1219200"/>
              <a:gd name="connsiteX10" fmla="*/ 514350 w 1143000"/>
              <a:gd name="connsiteY10" fmla="*/ 1219200 h 1219200"/>
              <a:gd name="connsiteX11" fmla="*/ 514350 w 1143000"/>
              <a:gd name="connsiteY11" fmla="*/ 1009650 h 1219200"/>
              <a:gd name="connsiteX12" fmla="*/ 0 w 1143000"/>
              <a:gd name="connsiteY12" fmla="*/ 1009650 h 1219200"/>
              <a:gd name="connsiteX13" fmla="*/ 0 w 1143000"/>
              <a:gd name="connsiteY13" fmla="*/ 590550 h 1219200"/>
              <a:gd name="connsiteX0" fmla="*/ 0 w 1143000"/>
              <a:gd name="connsiteY0" fmla="*/ 517525 h 1146175"/>
              <a:gd name="connsiteX1" fmla="*/ 514350 w 1143000"/>
              <a:gd name="connsiteY1" fmla="*/ 517525 h 1146175"/>
              <a:gd name="connsiteX2" fmla="*/ 514350 w 1143000"/>
              <a:gd name="connsiteY2" fmla="*/ 307975 h 1146175"/>
              <a:gd name="connsiteX3" fmla="*/ 517525 w 1143000"/>
              <a:gd name="connsiteY3" fmla="*/ 0 h 1146175"/>
              <a:gd name="connsiteX4" fmla="*/ 933450 w 1143000"/>
              <a:gd name="connsiteY4" fmla="*/ 3175 h 1146175"/>
              <a:gd name="connsiteX5" fmla="*/ 933450 w 1143000"/>
              <a:gd name="connsiteY5" fmla="*/ 517525 h 1146175"/>
              <a:gd name="connsiteX6" fmla="*/ 1143000 w 1143000"/>
              <a:gd name="connsiteY6" fmla="*/ 517525 h 1146175"/>
              <a:gd name="connsiteX7" fmla="*/ 1143000 w 1143000"/>
              <a:gd name="connsiteY7" fmla="*/ 936625 h 1146175"/>
              <a:gd name="connsiteX8" fmla="*/ 933450 w 1143000"/>
              <a:gd name="connsiteY8" fmla="*/ 936625 h 1146175"/>
              <a:gd name="connsiteX9" fmla="*/ 933450 w 1143000"/>
              <a:gd name="connsiteY9" fmla="*/ 1146175 h 1146175"/>
              <a:gd name="connsiteX10" fmla="*/ 514350 w 1143000"/>
              <a:gd name="connsiteY10" fmla="*/ 1146175 h 1146175"/>
              <a:gd name="connsiteX11" fmla="*/ 514350 w 1143000"/>
              <a:gd name="connsiteY11" fmla="*/ 936625 h 1146175"/>
              <a:gd name="connsiteX12" fmla="*/ 0 w 1143000"/>
              <a:gd name="connsiteY12" fmla="*/ 936625 h 1146175"/>
              <a:gd name="connsiteX13" fmla="*/ 0 w 1143000"/>
              <a:gd name="connsiteY13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1430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1461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9843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19843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21367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47800" h="2136775">
                <a:moveTo>
                  <a:pt x="0" y="517525"/>
                </a:moveTo>
                <a:lnTo>
                  <a:pt x="514350" y="517525"/>
                </a:lnTo>
                <a:lnTo>
                  <a:pt x="514350" y="307975"/>
                </a:lnTo>
                <a:cubicBezTo>
                  <a:pt x="515408" y="179917"/>
                  <a:pt x="516467" y="128058"/>
                  <a:pt x="517525" y="0"/>
                </a:cubicBezTo>
                <a:lnTo>
                  <a:pt x="933450" y="3175"/>
                </a:lnTo>
                <a:lnTo>
                  <a:pt x="933450" y="517525"/>
                </a:lnTo>
                <a:lnTo>
                  <a:pt x="1143000" y="517525"/>
                </a:lnTo>
                <a:lnTo>
                  <a:pt x="1447800" y="517525"/>
                </a:lnTo>
                <a:lnTo>
                  <a:pt x="1447800" y="936625"/>
                </a:lnTo>
                <a:lnTo>
                  <a:pt x="933450" y="936625"/>
                </a:lnTo>
                <a:lnTo>
                  <a:pt x="933450" y="2136775"/>
                </a:lnTo>
                <a:lnTo>
                  <a:pt x="514350" y="2136775"/>
                </a:lnTo>
                <a:lnTo>
                  <a:pt x="514350" y="936625"/>
                </a:lnTo>
                <a:lnTo>
                  <a:pt x="0" y="936625"/>
                </a:lnTo>
                <a:lnTo>
                  <a:pt x="0" y="517525"/>
                </a:lnTo>
                <a:close/>
              </a:path>
            </a:pathLst>
          </a:custGeom>
          <a:gradFill flip="none" rotWithShape="1">
            <a:gsLst>
              <a:gs pos="3000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7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 w="25400" cmpd="sng"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6" name="Group 65"/>
          <p:cNvGrpSpPr>
            <a:grpSpLocks noChangeAspect="1"/>
          </p:cNvGrpSpPr>
          <p:nvPr/>
        </p:nvGrpSpPr>
        <p:grpSpPr bwMode="auto">
          <a:xfrm>
            <a:off x="6834923" y="3429000"/>
            <a:ext cx="480093" cy="822960"/>
            <a:chOff x="3810000" y="3124200"/>
            <a:chExt cx="533400" cy="9144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9" name="Trapezoid 58"/>
            <p:cNvSpPr>
              <a:spLocks noChangeAspect="1"/>
            </p:cNvSpPr>
            <p:nvPr/>
          </p:nvSpPr>
          <p:spPr>
            <a:xfrm>
              <a:off x="3886200" y="3429000"/>
              <a:ext cx="381000" cy="457200"/>
            </a:xfrm>
            <a:prstGeom prst="trapezoid">
              <a:avLst/>
            </a:prstGeom>
            <a:gradFill>
              <a:gsLst>
                <a:gs pos="10000">
                  <a:srgbClr val="0070C0"/>
                </a:gs>
                <a:gs pos="50000">
                  <a:srgbClr val="00B0F0"/>
                </a:gs>
                <a:gs pos="9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Trapezoid 59"/>
            <p:cNvSpPr>
              <a:spLocks noChangeAspect="1"/>
            </p:cNvSpPr>
            <p:nvPr/>
          </p:nvSpPr>
          <p:spPr>
            <a:xfrm rot="10800000">
              <a:off x="3886200" y="3276599"/>
              <a:ext cx="381000" cy="152399"/>
            </a:xfrm>
            <a:prstGeom prst="trapezoid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" name="Rectangle 60"/>
            <p:cNvSpPr>
              <a:spLocks noChangeAspect="1"/>
            </p:cNvSpPr>
            <p:nvPr/>
          </p:nvSpPr>
          <p:spPr>
            <a:xfrm>
              <a:off x="3810000" y="3886200"/>
              <a:ext cx="533400" cy="152400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" name="Parallelogram 61"/>
            <p:cNvSpPr>
              <a:spLocks noChangeAspect="1"/>
            </p:cNvSpPr>
            <p:nvPr/>
          </p:nvSpPr>
          <p:spPr>
            <a:xfrm>
              <a:off x="4191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3" name="Parallelogram 62"/>
            <p:cNvSpPr>
              <a:spLocks noChangeAspect="1"/>
            </p:cNvSpPr>
            <p:nvPr/>
          </p:nvSpPr>
          <p:spPr>
            <a:xfrm flipH="1">
              <a:off x="3810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4" name="Rectangle 63"/>
            <p:cNvSpPr>
              <a:spLocks noChangeAspect="1"/>
            </p:cNvSpPr>
            <p:nvPr/>
          </p:nvSpPr>
          <p:spPr>
            <a:xfrm>
              <a:off x="4019550" y="3124200"/>
              <a:ext cx="115253" cy="1524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7" name="Group 73"/>
          <p:cNvGrpSpPr/>
          <p:nvPr/>
        </p:nvGrpSpPr>
        <p:grpSpPr bwMode="auto">
          <a:xfrm>
            <a:off x="6857785" y="5501640"/>
            <a:ext cx="480093" cy="822960"/>
            <a:chOff x="2743200" y="5638800"/>
            <a:chExt cx="480060" cy="82296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8" name="Trapezoid 67"/>
            <p:cNvSpPr>
              <a:spLocks noChangeAspect="1"/>
            </p:cNvSpPr>
            <p:nvPr/>
          </p:nvSpPr>
          <p:spPr>
            <a:xfrm>
              <a:off x="2811780" y="5913120"/>
              <a:ext cx="342900" cy="411480"/>
            </a:xfrm>
            <a:prstGeom prst="trapezoid">
              <a:avLst/>
            </a:prstGeom>
            <a:gradFill>
              <a:gsLst>
                <a:gs pos="10000">
                  <a:srgbClr val="C00000"/>
                </a:gs>
                <a:gs pos="50000">
                  <a:srgbClr val="FF0000"/>
                </a:gs>
                <a:gs pos="9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Trapezoid 68"/>
            <p:cNvSpPr>
              <a:spLocks noChangeAspect="1"/>
            </p:cNvSpPr>
            <p:nvPr/>
          </p:nvSpPr>
          <p:spPr>
            <a:xfrm rot="10800000">
              <a:off x="2811780" y="5775959"/>
              <a:ext cx="342900" cy="137159"/>
            </a:xfrm>
            <a:prstGeom prst="trapezoid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0" name="Rectangle 69"/>
            <p:cNvSpPr>
              <a:spLocks noChangeAspect="1"/>
            </p:cNvSpPr>
            <p:nvPr/>
          </p:nvSpPr>
          <p:spPr>
            <a:xfrm>
              <a:off x="2743200" y="6324600"/>
              <a:ext cx="480060" cy="13716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1" name="Parallelogram 70"/>
            <p:cNvSpPr>
              <a:spLocks noChangeAspect="1"/>
            </p:cNvSpPr>
            <p:nvPr/>
          </p:nvSpPr>
          <p:spPr>
            <a:xfrm>
              <a:off x="30861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" name="Parallelogram 71"/>
            <p:cNvSpPr>
              <a:spLocks noChangeAspect="1"/>
            </p:cNvSpPr>
            <p:nvPr/>
          </p:nvSpPr>
          <p:spPr>
            <a:xfrm flipH="1">
              <a:off x="27432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3" name="Rectangle 72"/>
            <p:cNvSpPr>
              <a:spLocks noChangeAspect="1"/>
            </p:cNvSpPr>
            <p:nvPr/>
          </p:nvSpPr>
          <p:spPr>
            <a:xfrm>
              <a:off x="2931795" y="5638800"/>
              <a:ext cx="103728" cy="137160"/>
            </a:xfrm>
            <a:prstGeom prst="rect">
              <a:avLst/>
            </a:prstGeom>
            <a:solidFill>
              <a:srgbClr val="FF0000"/>
            </a:soli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0351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Blue Prince: 8th Bridge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Blue Prince wants to build an 8th bridge so that he can walk starting at his castle, cross every bridge once, and end at the Tavern to brag</a:t>
            </a:r>
            <a:endParaRPr lang="en-US" dirty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34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3" name="Freeform 42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5" name="Block Arc 34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Block Arc 35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Block Arc 36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Block Arc 37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Block Arc 38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Block Arc 39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Block Arc 40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45" name="Picture 6" descr="C:\Users\Barry\AppData\Local\Microsoft\Windows\Temporary Internet Files\Content.IE5\OJHXWPDM\MCj030492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426" y="4495801"/>
            <a:ext cx="561975" cy="83026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46" name="Freeform 45"/>
          <p:cNvSpPr/>
          <p:nvPr/>
        </p:nvSpPr>
        <p:spPr bwMode="auto">
          <a:xfrm>
            <a:off x="8305800" y="4191001"/>
            <a:ext cx="609600" cy="900113"/>
          </a:xfrm>
          <a:custGeom>
            <a:avLst/>
            <a:gdLst>
              <a:gd name="connsiteX0" fmla="*/ 0 w 838200"/>
              <a:gd name="connsiteY0" fmla="*/ 209550 h 838200"/>
              <a:gd name="connsiteX1" fmla="*/ 209550 w 838200"/>
              <a:gd name="connsiteY1" fmla="*/ 209550 h 838200"/>
              <a:gd name="connsiteX2" fmla="*/ 209550 w 838200"/>
              <a:gd name="connsiteY2" fmla="*/ 0 h 838200"/>
              <a:gd name="connsiteX3" fmla="*/ 628650 w 838200"/>
              <a:gd name="connsiteY3" fmla="*/ 0 h 838200"/>
              <a:gd name="connsiteX4" fmla="*/ 628650 w 838200"/>
              <a:gd name="connsiteY4" fmla="*/ 209550 h 838200"/>
              <a:gd name="connsiteX5" fmla="*/ 838200 w 838200"/>
              <a:gd name="connsiteY5" fmla="*/ 209550 h 838200"/>
              <a:gd name="connsiteX6" fmla="*/ 838200 w 838200"/>
              <a:gd name="connsiteY6" fmla="*/ 628650 h 838200"/>
              <a:gd name="connsiteX7" fmla="*/ 628650 w 838200"/>
              <a:gd name="connsiteY7" fmla="*/ 628650 h 838200"/>
              <a:gd name="connsiteX8" fmla="*/ 628650 w 838200"/>
              <a:gd name="connsiteY8" fmla="*/ 838200 h 838200"/>
              <a:gd name="connsiteX9" fmla="*/ 209550 w 838200"/>
              <a:gd name="connsiteY9" fmla="*/ 838200 h 838200"/>
              <a:gd name="connsiteX10" fmla="*/ 209550 w 838200"/>
              <a:gd name="connsiteY10" fmla="*/ 628650 h 838200"/>
              <a:gd name="connsiteX11" fmla="*/ 0 w 838200"/>
              <a:gd name="connsiteY11" fmla="*/ 628650 h 838200"/>
              <a:gd name="connsiteX12" fmla="*/ 0 w 8382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84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0550 h 1219200"/>
              <a:gd name="connsiteX1" fmla="*/ 514350 w 1143000"/>
              <a:gd name="connsiteY1" fmla="*/ 590550 h 1219200"/>
              <a:gd name="connsiteX2" fmla="*/ 514350 w 1143000"/>
              <a:gd name="connsiteY2" fmla="*/ 381000 h 1219200"/>
              <a:gd name="connsiteX3" fmla="*/ 517525 w 1143000"/>
              <a:gd name="connsiteY3" fmla="*/ 73025 h 1219200"/>
              <a:gd name="connsiteX4" fmla="*/ 933450 w 1143000"/>
              <a:gd name="connsiteY4" fmla="*/ 0 h 1219200"/>
              <a:gd name="connsiteX5" fmla="*/ 933450 w 1143000"/>
              <a:gd name="connsiteY5" fmla="*/ 590550 h 1219200"/>
              <a:gd name="connsiteX6" fmla="*/ 1143000 w 1143000"/>
              <a:gd name="connsiteY6" fmla="*/ 590550 h 1219200"/>
              <a:gd name="connsiteX7" fmla="*/ 1143000 w 1143000"/>
              <a:gd name="connsiteY7" fmla="*/ 1009650 h 1219200"/>
              <a:gd name="connsiteX8" fmla="*/ 933450 w 1143000"/>
              <a:gd name="connsiteY8" fmla="*/ 1009650 h 1219200"/>
              <a:gd name="connsiteX9" fmla="*/ 933450 w 1143000"/>
              <a:gd name="connsiteY9" fmla="*/ 1219200 h 1219200"/>
              <a:gd name="connsiteX10" fmla="*/ 514350 w 1143000"/>
              <a:gd name="connsiteY10" fmla="*/ 1219200 h 1219200"/>
              <a:gd name="connsiteX11" fmla="*/ 514350 w 1143000"/>
              <a:gd name="connsiteY11" fmla="*/ 1009650 h 1219200"/>
              <a:gd name="connsiteX12" fmla="*/ 0 w 1143000"/>
              <a:gd name="connsiteY12" fmla="*/ 1009650 h 1219200"/>
              <a:gd name="connsiteX13" fmla="*/ 0 w 1143000"/>
              <a:gd name="connsiteY13" fmla="*/ 590550 h 1219200"/>
              <a:gd name="connsiteX0" fmla="*/ 0 w 1143000"/>
              <a:gd name="connsiteY0" fmla="*/ 517525 h 1146175"/>
              <a:gd name="connsiteX1" fmla="*/ 514350 w 1143000"/>
              <a:gd name="connsiteY1" fmla="*/ 517525 h 1146175"/>
              <a:gd name="connsiteX2" fmla="*/ 514350 w 1143000"/>
              <a:gd name="connsiteY2" fmla="*/ 307975 h 1146175"/>
              <a:gd name="connsiteX3" fmla="*/ 517525 w 1143000"/>
              <a:gd name="connsiteY3" fmla="*/ 0 h 1146175"/>
              <a:gd name="connsiteX4" fmla="*/ 933450 w 1143000"/>
              <a:gd name="connsiteY4" fmla="*/ 3175 h 1146175"/>
              <a:gd name="connsiteX5" fmla="*/ 933450 w 1143000"/>
              <a:gd name="connsiteY5" fmla="*/ 517525 h 1146175"/>
              <a:gd name="connsiteX6" fmla="*/ 1143000 w 1143000"/>
              <a:gd name="connsiteY6" fmla="*/ 517525 h 1146175"/>
              <a:gd name="connsiteX7" fmla="*/ 1143000 w 1143000"/>
              <a:gd name="connsiteY7" fmla="*/ 936625 h 1146175"/>
              <a:gd name="connsiteX8" fmla="*/ 933450 w 1143000"/>
              <a:gd name="connsiteY8" fmla="*/ 936625 h 1146175"/>
              <a:gd name="connsiteX9" fmla="*/ 933450 w 1143000"/>
              <a:gd name="connsiteY9" fmla="*/ 1146175 h 1146175"/>
              <a:gd name="connsiteX10" fmla="*/ 514350 w 1143000"/>
              <a:gd name="connsiteY10" fmla="*/ 1146175 h 1146175"/>
              <a:gd name="connsiteX11" fmla="*/ 514350 w 1143000"/>
              <a:gd name="connsiteY11" fmla="*/ 936625 h 1146175"/>
              <a:gd name="connsiteX12" fmla="*/ 0 w 1143000"/>
              <a:gd name="connsiteY12" fmla="*/ 936625 h 1146175"/>
              <a:gd name="connsiteX13" fmla="*/ 0 w 1143000"/>
              <a:gd name="connsiteY13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1430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1461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9843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19843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21367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47800" h="2136775">
                <a:moveTo>
                  <a:pt x="0" y="517525"/>
                </a:moveTo>
                <a:lnTo>
                  <a:pt x="514350" y="517525"/>
                </a:lnTo>
                <a:lnTo>
                  <a:pt x="514350" y="307975"/>
                </a:lnTo>
                <a:cubicBezTo>
                  <a:pt x="515408" y="179917"/>
                  <a:pt x="516467" y="128058"/>
                  <a:pt x="517525" y="0"/>
                </a:cubicBezTo>
                <a:lnTo>
                  <a:pt x="933450" y="3175"/>
                </a:lnTo>
                <a:lnTo>
                  <a:pt x="933450" y="517525"/>
                </a:lnTo>
                <a:lnTo>
                  <a:pt x="1143000" y="517525"/>
                </a:lnTo>
                <a:lnTo>
                  <a:pt x="1447800" y="517525"/>
                </a:lnTo>
                <a:lnTo>
                  <a:pt x="1447800" y="936625"/>
                </a:lnTo>
                <a:lnTo>
                  <a:pt x="933450" y="936625"/>
                </a:lnTo>
                <a:lnTo>
                  <a:pt x="933450" y="2136775"/>
                </a:lnTo>
                <a:lnTo>
                  <a:pt x="514350" y="2136775"/>
                </a:lnTo>
                <a:lnTo>
                  <a:pt x="514350" y="936625"/>
                </a:lnTo>
                <a:lnTo>
                  <a:pt x="0" y="936625"/>
                </a:lnTo>
                <a:lnTo>
                  <a:pt x="0" y="517525"/>
                </a:lnTo>
                <a:close/>
              </a:path>
            </a:pathLst>
          </a:custGeom>
          <a:gradFill flip="none" rotWithShape="1">
            <a:gsLst>
              <a:gs pos="3000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7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 w="25400" cmpd="sng"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7" name="Group 65"/>
          <p:cNvGrpSpPr>
            <a:grpSpLocks noChangeAspect="1"/>
          </p:cNvGrpSpPr>
          <p:nvPr/>
        </p:nvGrpSpPr>
        <p:grpSpPr bwMode="auto">
          <a:xfrm>
            <a:off x="6834923" y="3429000"/>
            <a:ext cx="480093" cy="822960"/>
            <a:chOff x="3810000" y="3124200"/>
            <a:chExt cx="533400" cy="9144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48" name="Trapezoid 47"/>
            <p:cNvSpPr>
              <a:spLocks noChangeAspect="1"/>
            </p:cNvSpPr>
            <p:nvPr/>
          </p:nvSpPr>
          <p:spPr>
            <a:xfrm>
              <a:off x="3886200" y="3429000"/>
              <a:ext cx="381000" cy="457200"/>
            </a:xfrm>
            <a:prstGeom prst="trapezoid">
              <a:avLst/>
            </a:prstGeom>
            <a:gradFill>
              <a:gsLst>
                <a:gs pos="10000">
                  <a:srgbClr val="0070C0"/>
                </a:gs>
                <a:gs pos="50000">
                  <a:srgbClr val="00B0F0"/>
                </a:gs>
                <a:gs pos="9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9" name="Trapezoid 48"/>
            <p:cNvSpPr>
              <a:spLocks noChangeAspect="1"/>
            </p:cNvSpPr>
            <p:nvPr/>
          </p:nvSpPr>
          <p:spPr>
            <a:xfrm rot="10800000">
              <a:off x="3886200" y="3276599"/>
              <a:ext cx="381000" cy="152399"/>
            </a:xfrm>
            <a:prstGeom prst="trapezoid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0" name="Rectangle 49"/>
            <p:cNvSpPr>
              <a:spLocks noChangeAspect="1"/>
            </p:cNvSpPr>
            <p:nvPr/>
          </p:nvSpPr>
          <p:spPr>
            <a:xfrm>
              <a:off x="3810000" y="3886200"/>
              <a:ext cx="533400" cy="152400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Parallelogram 50"/>
            <p:cNvSpPr>
              <a:spLocks noChangeAspect="1"/>
            </p:cNvSpPr>
            <p:nvPr/>
          </p:nvSpPr>
          <p:spPr>
            <a:xfrm>
              <a:off x="4191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Parallelogram 51"/>
            <p:cNvSpPr>
              <a:spLocks noChangeAspect="1"/>
            </p:cNvSpPr>
            <p:nvPr/>
          </p:nvSpPr>
          <p:spPr>
            <a:xfrm flipH="1">
              <a:off x="3810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Rectangle 52"/>
            <p:cNvSpPr>
              <a:spLocks noChangeAspect="1"/>
            </p:cNvSpPr>
            <p:nvPr/>
          </p:nvSpPr>
          <p:spPr>
            <a:xfrm>
              <a:off x="4019550" y="3124200"/>
              <a:ext cx="115253" cy="1524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54" name="Group 73"/>
          <p:cNvGrpSpPr/>
          <p:nvPr/>
        </p:nvGrpSpPr>
        <p:grpSpPr bwMode="auto">
          <a:xfrm>
            <a:off x="6857785" y="5501640"/>
            <a:ext cx="480093" cy="822960"/>
            <a:chOff x="2743200" y="5638800"/>
            <a:chExt cx="480060" cy="82296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5" name="Trapezoid 54"/>
            <p:cNvSpPr>
              <a:spLocks noChangeAspect="1"/>
            </p:cNvSpPr>
            <p:nvPr/>
          </p:nvSpPr>
          <p:spPr>
            <a:xfrm>
              <a:off x="2811780" y="5913120"/>
              <a:ext cx="342900" cy="411480"/>
            </a:xfrm>
            <a:prstGeom prst="trapezoid">
              <a:avLst/>
            </a:prstGeom>
            <a:gradFill>
              <a:gsLst>
                <a:gs pos="10000">
                  <a:srgbClr val="C00000"/>
                </a:gs>
                <a:gs pos="50000">
                  <a:srgbClr val="FF0000"/>
                </a:gs>
                <a:gs pos="9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6" name="Trapezoid 55"/>
            <p:cNvSpPr>
              <a:spLocks noChangeAspect="1"/>
            </p:cNvSpPr>
            <p:nvPr/>
          </p:nvSpPr>
          <p:spPr>
            <a:xfrm rot="10800000">
              <a:off x="2811780" y="5775959"/>
              <a:ext cx="342900" cy="137159"/>
            </a:xfrm>
            <a:prstGeom prst="trapezoid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Rectangle 56"/>
            <p:cNvSpPr>
              <a:spLocks noChangeAspect="1"/>
            </p:cNvSpPr>
            <p:nvPr/>
          </p:nvSpPr>
          <p:spPr>
            <a:xfrm>
              <a:off x="2743200" y="6324600"/>
              <a:ext cx="480060" cy="13716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Parallelogram 57"/>
            <p:cNvSpPr>
              <a:spLocks noChangeAspect="1"/>
            </p:cNvSpPr>
            <p:nvPr/>
          </p:nvSpPr>
          <p:spPr>
            <a:xfrm>
              <a:off x="30861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Parallelogram 58"/>
            <p:cNvSpPr>
              <a:spLocks noChangeAspect="1"/>
            </p:cNvSpPr>
            <p:nvPr/>
          </p:nvSpPr>
          <p:spPr>
            <a:xfrm flipH="1">
              <a:off x="27432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Rectangle 59"/>
            <p:cNvSpPr>
              <a:spLocks noChangeAspect="1"/>
            </p:cNvSpPr>
            <p:nvPr/>
          </p:nvSpPr>
          <p:spPr>
            <a:xfrm>
              <a:off x="2931795" y="5638800"/>
              <a:ext cx="103728" cy="137160"/>
            </a:xfrm>
            <a:prstGeom prst="rect">
              <a:avLst/>
            </a:prstGeom>
            <a:solidFill>
              <a:srgbClr val="FF0000"/>
            </a:soli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55657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Blue Prince: Solution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 bridge from the Bishop's land to the Red Prince's land </a:t>
            </a:r>
          </a:p>
        </p:txBody>
      </p:sp>
      <p:grpSp>
        <p:nvGrpSpPr>
          <p:cNvPr id="64" name="Group 63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65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73" name="Rounded Rectangle 72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4" name="Freeform 73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6" name="Block Arc 65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7" name="Block Arc 66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8" name="Block Arc 67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9" name="Block Arc 68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0" name="Block Arc 69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1" name="Block Arc 70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2" name="Block Arc 71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76" name="Picture 6" descr="C:\Users\Barry\AppData\Local\Microsoft\Windows\Temporary Internet Files\Content.IE5\OJHXWPDM\MCj030492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426" y="4495801"/>
            <a:ext cx="561975" cy="83026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77" name="Freeform 76"/>
          <p:cNvSpPr/>
          <p:nvPr/>
        </p:nvSpPr>
        <p:spPr bwMode="auto">
          <a:xfrm>
            <a:off x="8305800" y="4191001"/>
            <a:ext cx="609600" cy="900113"/>
          </a:xfrm>
          <a:custGeom>
            <a:avLst/>
            <a:gdLst>
              <a:gd name="connsiteX0" fmla="*/ 0 w 838200"/>
              <a:gd name="connsiteY0" fmla="*/ 209550 h 838200"/>
              <a:gd name="connsiteX1" fmla="*/ 209550 w 838200"/>
              <a:gd name="connsiteY1" fmla="*/ 209550 h 838200"/>
              <a:gd name="connsiteX2" fmla="*/ 209550 w 838200"/>
              <a:gd name="connsiteY2" fmla="*/ 0 h 838200"/>
              <a:gd name="connsiteX3" fmla="*/ 628650 w 838200"/>
              <a:gd name="connsiteY3" fmla="*/ 0 h 838200"/>
              <a:gd name="connsiteX4" fmla="*/ 628650 w 838200"/>
              <a:gd name="connsiteY4" fmla="*/ 209550 h 838200"/>
              <a:gd name="connsiteX5" fmla="*/ 838200 w 838200"/>
              <a:gd name="connsiteY5" fmla="*/ 209550 h 838200"/>
              <a:gd name="connsiteX6" fmla="*/ 838200 w 838200"/>
              <a:gd name="connsiteY6" fmla="*/ 628650 h 838200"/>
              <a:gd name="connsiteX7" fmla="*/ 628650 w 838200"/>
              <a:gd name="connsiteY7" fmla="*/ 628650 h 838200"/>
              <a:gd name="connsiteX8" fmla="*/ 628650 w 838200"/>
              <a:gd name="connsiteY8" fmla="*/ 838200 h 838200"/>
              <a:gd name="connsiteX9" fmla="*/ 209550 w 838200"/>
              <a:gd name="connsiteY9" fmla="*/ 838200 h 838200"/>
              <a:gd name="connsiteX10" fmla="*/ 209550 w 838200"/>
              <a:gd name="connsiteY10" fmla="*/ 628650 h 838200"/>
              <a:gd name="connsiteX11" fmla="*/ 0 w 838200"/>
              <a:gd name="connsiteY11" fmla="*/ 628650 h 838200"/>
              <a:gd name="connsiteX12" fmla="*/ 0 w 8382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84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0550 h 1219200"/>
              <a:gd name="connsiteX1" fmla="*/ 514350 w 1143000"/>
              <a:gd name="connsiteY1" fmla="*/ 590550 h 1219200"/>
              <a:gd name="connsiteX2" fmla="*/ 514350 w 1143000"/>
              <a:gd name="connsiteY2" fmla="*/ 381000 h 1219200"/>
              <a:gd name="connsiteX3" fmla="*/ 517525 w 1143000"/>
              <a:gd name="connsiteY3" fmla="*/ 73025 h 1219200"/>
              <a:gd name="connsiteX4" fmla="*/ 933450 w 1143000"/>
              <a:gd name="connsiteY4" fmla="*/ 0 h 1219200"/>
              <a:gd name="connsiteX5" fmla="*/ 933450 w 1143000"/>
              <a:gd name="connsiteY5" fmla="*/ 590550 h 1219200"/>
              <a:gd name="connsiteX6" fmla="*/ 1143000 w 1143000"/>
              <a:gd name="connsiteY6" fmla="*/ 590550 h 1219200"/>
              <a:gd name="connsiteX7" fmla="*/ 1143000 w 1143000"/>
              <a:gd name="connsiteY7" fmla="*/ 1009650 h 1219200"/>
              <a:gd name="connsiteX8" fmla="*/ 933450 w 1143000"/>
              <a:gd name="connsiteY8" fmla="*/ 1009650 h 1219200"/>
              <a:gd name="connsiteX9" fmla="*/ 933450 w 1143000"/>
              <a:gd name="connsiteY9" fmla="*/ 1219200 h 1219200"/>
              <a:gd name="connsiteX10" fmla="*/ 514350 w 1143000"/>
              <a:gd name="connsiteY10" fmla="*/ 1219200 h 1219200"/>
              <a:gd name="connsiteX11" fmla="*/ 514350 w 1143000"/>
              <a:gd name="connsiteY11" fmla="*/ 1009650 h 1219200"/>
              <a:gd name="connsiteX12" fmla="*/ 0 w 1143000"/>
              <a:gd name="connsiteY12" fmla="*/ 1009650 h 1219200"/>
              <a:gd name="connsiteX13" fmla="*/ 0 w 1143000"/>
              <a:gd name="connsiteY13" fmla="*/ 590550 h 1219200"/>
              <a:gd name="connsiteX0" fmla="*/ 0 w 1143000"/>
              <a:gd name="connsiteY0" fmla="*/ 517525 h 1146175"/>
              <a:gd name="connsiteX1" fmla="*/ 514350 w 1143000"/>
              <a:gd name="connsiteY1" fmla="*/ 517525 h 1146175"/>
              <a:gd name="connsiteX2" fmla="*/ 514350 w 1143000"/>
              <a:gd name="connsiteY2" fmla="*/ 307975 h 1146175"/>
              <a:gd name="connsiteX3" fmla="*/ 517525 w 1143000"/>
              <a:gd name="connsiteY3" fmla="*/ 0 h 1146175"/>
              <a:gd name="connsiteX4" fmla="*/ 933450 w 1143000"/>
              <a:gd name="connsiteY4" fmla="*/ 3175 h 1146175"/>
              <a:gd name="connsiteX5" fmla="*/ 933450 w 1143000"/>
              <a:gd name="connsiteY5" fmla="*/ 517525 h 1146175"/>
              <a:gd name="connsiteX6" fmla="*/ 1143000 w 1143000"/>
              <a:gd name="connsiteY6" fmla="*/ 517525 h 1146175"/>
              <a:gd name="connsiteX7" fmla="*/ 1143000 w 1143000"/>
              <a:gd name="connsiteY7" fmla="*/ 936625 h 1146175"/>
              <a:gd name="connsiteX8" fmla="*/ 933450 w 1143000"/>
              <a:gd name="connsiteY8" fmla="*/ 936625 h 1146175"/>
              <a:gd name="connsiteX9" fmla="*/ 933450 w 1143000"/>
              <a:gd name="connsiteY9" fmla="*/ 1146175 h 1146175"/>
              <a:gd name="connsiteX10" fmla="*/ 514350 w 1143000"/>
              <a:gd name="connsiteY10" fmla="*/ 1146175 h 1146175"/>
              <a:gd name="connsiteX11" fmla="*/ 514350 w 1143000"/>
              <a:gd name="connsiteY11" fmla="*/ 936625 h 1146175"/>
              <a:gd name="connsiteX12" fmla="*/ 0 w 1143000"/>
              <a:gd name="connsiteY12" fmla="*/ 936625 h 1146175"/>
              <a:gd name="connsiteX13" fmla="*/ 0 w 1143000"/>
              <a:gd name="connsiteY13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1430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1461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9843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19843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21367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47800" h="2136775">
                <a:moveTo>
                  <a:pt x="0" y="517525"/>
                </a:moveTo>
                <a:lnTo>
                  <a:pt x="514350" y="517525"/>
                </a:lnTo>
                <a:lnTo>
                  <a:pt x="514350" y="307975"/>
                </a:lnTo>
                <a:cubicBezTo>
                  <a:pt x="515408" y="179917"/>
                  <a:pt x="516467" y="128058"/>
                  <a:pt x="517525" y="0"/>
                </a:cubicBezTo>
                <a:lnTo>
                  <a:pt x="933450" y="3175"/>
                </a:lnTo>
                <a:lnTo>
                  <a:pt x="933450" y="517525"/>
                </a:lnTo>
                <a:lnTo>
                  <a:pt x="1143000" y="517525"/>
                </a:lnTo>
                <a:lnTo>
                  <a:pt x="1447800" y="517525"/>
                </a:lnTo>
                <a:lnTo>
                  <a:pt x="1447800" y="936625"/>
                </a:lnTo>
                <a:lnTo>
                  <a:pt x="933450" y="936625"/>
                </a:lnTo>
                <a:lnTo>
                  <a:pt x="933450" y="2136775"/>
                </a:lnTo>
                <a:lnTo>
                  <a:pt x="514350" y="2136775"/>
                </a:lnTo>
                <a:lnTo>
                  <a:pt x="514350" y="936625"/>
                </a:lnTo>
                <a:lnTo>
                  <a:pt x="0" y="936625"/>
                </a:lnTo>
                <a:lnTo>
                  <a:pt x="0" y="517525"/>
                </a:lnTo>
                <a:close/>
              </a:path>
            </a:pathLst>
          </a:custGeom>
          <a:gradFill flip="none" rotWithShape="1">
            <a:gsLst>
              <a:gs pos="3000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7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 w="25400" cmpd="sng"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78" name="Group 65"/>
          <p:cNvGrpSpPr>
            <a:grpSpLocks noChangeAspect="1"/>
          </p:cNvGrpSpPr>
          <p:nvPr/>
        </p:nvGrpSpPr>
        <p:grpSpPr bwMode="auto">
          <a:xfrm>
            <a:off x="6834923" y="3429000"/>
            <a:ext cx="480093" cy="822960"/>
            <a:chOff x="3810000" y="3124200"/>
            <a:chExt cx="533400" cy="9144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9" name="Trapezoid 78"/>
            <p:cNvSpPr>
              <a:spLocks noChangeAspect="1"/>
            </p:cNvSpPr>
            <p:nvPr/>
          </p:nvSpPr>
          <p:spPr>
            <a:xfrm>
              <a:off x="3886200" y="3429000"/>
              <a:ext cx="381000" cy="457200"/>
            </a:xfrm>
            <a:prstGeom prst="trapezoid">
              <a:avLst/>
            </a:prstGeom>
            <a:gradFill>
              <a:gsLst>
                <a:gs pos="10000">
                  <a:srgbClr val="0070C0"/>
                </a:gs>
                <a:gs pos="50000">
                  <a:srgbClr val="00B0F0"/>
                </a:gs>
                <a:gs pos="9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0" name="Trapezoid 79"/>
            <p:cNvSpPr>
              <a:spLocks noChangeAspect="1"/>
            </p:cNvSpPr>
            <p:nvPr/>
          </p:nvSpPr>
          <p:spPr>
            <a:xfrm rot="10800000">
              <a:off x="3886200" y="3276599"/>
              <a:ext cx="381000" cy="152399"/>
            </a:xfrm>
            <a:prstGeom prst="trapezoid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1" name="Rectangle 80"/>
            <p:cNvSpPr>
              <a:spLocks noChangeAspect="1"/>
            </p:cNvSpPr>
            <p:nvPr/>
          </p:nvSpPr>
          <p:spPr>
            <a:xfrm>
              <a:off x="3810000" y="3886200"/>
              <a:ext cx="533400" cy="152400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" name="Parallelogram 81"/>
            <p:cNvSpPr>
              <a:spLocks noChangeAspect="1"/>
            </p:cNvSpPr>
            <p:nvPr/>
          </p:nvSpPr>
          <p:spPr>
            <a:xfrm>
              <a:off x="4191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3" name="Parallelogram 82"/>
            <p:cNvSpPr>
              <a:spLocks noChangeAspect="1"/>
            </p:cNvSpPr>
            <p:nvPr/>
          </p:nvSpPr>
          <p:spPr>
            <a:xfrm flipH="1">
              <a:off x="3810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4" name="Rectangle 83"/>
            <p:cNvSpPr>
              <a:spLocks noChangeAspect="1"/>
            </p:cNvSpPr>
            <p:nvPr/>
          </p:nvSpPr>
          <p:spPr>
            <a:xfrm>
              <a:off x="4019550" y="3124200"/>
              <a:ext cx="115253" cy="1524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85" name="Group 73"/>
          <p:cNvGrpSpPr/>
          <p:nvPr/>
        </p:nvGrpSpPr>
        <p:grpSpPr bwMode="auto">
          <a:xfrm>
            <a:off x="6857785" y="5501640"/>
            <a:ext cx="480093" cy="822960"/>
            <a:chOff x="2743200" y="5638800"/>
            <a:chExt cx="480060" cy="82296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86" name="Trapezoid 85"/>
            <p:cNvSpPr>
              <a:spLocks noChangeAspect="1"/>
            </p:cNvSpPr>
            <p:nvPr/>
          </p:nvSpPr>
          <p:spPr>
            <a:xfrm>
              <a:off x="2811780" y="5913120"/>
              <a:ext cx="342900" cy="411480"/>
            </a:xfrm>
            <a:prstGeom prst="trapezoid">
              <a:avLst/>
            </a:prstGeom>
            <a:gradFill>
              <a:gsLst>
                <a:gs pos="10000">
                  <a:srgbClr val="C00000"/>
                </a:gs>
                <a:gs pos="50000">
                  <a:srgbClr val="FF0000"/>
                </a:gs>
                <a:gs pos="9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Trapezoid 86"/>
            <p:cNvSpPr>
              <a:spLocks noChangeAspect="1"/>
            </p:cNvSpPr>
            <p:nvPr/>
          </p:nvSpPr>
          <p:spPr>
            <a:xfrm rot="10800000">
              <a:off x="2811780" y="5775959"/>
              <a:ext cx="342900" cy="137159"/>
            </a:xfrm>
            <a:prstGeom prst="trapezoid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8" name="Rectangle 87"/>
            <p:cNvSpPr>
              <a:spLocks noChangeAspect="1"/>
            </p:cNvSpPr>
            <p:nvPr/>
          </p:nvSpPr>
          <p:spPr>
            <a:xfrm>
              <a:off x="2743200" y="6324600"/>
              <a:ext cx="480060" cy="13716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9" name="Parallelogram 88"/>
            <p:cNvSpPr>
              <a:spLocks noChangeAspect="1"/>
            </p:cNvSpPr>
            <p:nvPr/>
          </p:nvSpPr>
          <p:spPr>
            <a:xfrm>
              <a:off x="30861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Parallelogram 89"/>
            <p:cNvSpPr>
              <a:spLocks noChangeAspect="1"/>
            </p:cNvSpPr>
            <p:nvPr/>
          </p:nvSpPr>
          <p:spPr>
            <a:xfrm flipH="1">
              <a:off x="27432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1" name="Rectangle 90"/>
            <p:cNvSpPr>
              <a:spLocks noChangeAspect="1"/>
            </p:cNvSpPr>
            <p:nvPr/>
          </p:nvSpPr>
          <p:spPr>
            <a:xfrm>
              <a:off x="2931795" y="5638800"/>
              <a:ext cx="103728" cy="137160"/>
            </a:xfrm>
            <a:prstGeom prst="rect">
              <a:avLst/>
            </a:prstGeom>
            <a:solidFill>
              <a:srgbClr val="FF0000"/>
            </a:soli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33" name="Block Arc 32"/>
          <p:cNvSpPr/>
          <p:nvPr/>
        </p:nvSpPr>
        <p:spPr bwMode="auto">
          <a:xfrm rot="17700854">
            <a:off x="8326438" y="5510213"/>
            <a:ext cx="984250" cy="673100"/>
          </a:xfrm>
          <a:prstGeom prst="blockArc">
            <a:avLst>
              <a:gd name="adj1" fmla="val 11258223"/>
              <a:gd name="adj2" fmla="val 0"/>
              <a:gd name="adj3" fmla="val 25000"/>
            </a:avLst>
          </a:prstGeom>
          <a:gradFill flip="none" rotWithShape="1">
            <a:gsLst>
              <a:gs pos="25000">
                <a:srgbClr val="0070C0"/>
              </a:gs>
              <a:gs pos="50000">
                <a:srgbClr val="00B0F0"/>
              </a:gs>
              <a:gs pos="75000">
                <a:srgbClr val="0070C0"/>
              </a:gs>
            </a:gsLst>
            <a:lin ang="2700000" scaled="0"/>
            <a:tileRect/>
          </a:gradFill>
          <a:ln w="381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9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Red Prince: 9th Bridge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Furious, the Red Prince wants to build his own bridge so that only he can start at his own castle, cross all the bridges once and then end at the Tavern</a:t>
            </a:r>
            <a:endParaRPr lang="en-US" dirty="0"/>
          </a:p>
        </p:txBody>
      </p: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36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44" name="Rounded Rectangle 43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5" name="Freeform 44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37" name="Block Arc 36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Block Arc 37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Block Arc 38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Block Arc 39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Block Arc 40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Block Arc 41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Block Arc 42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47" name="Picture 6" descr="C:\Users\Barry\AppData\Local\Microsoft\Windows\Temporary Internet Files\Content.IE5\OJHXWPDM\MCj030492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426" y="4495801"/>
            <a:ext cx="561975" cy="83026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48" name="Freeform 47"/>
          <p:cNvSpPr/>
          <p:nvPr/>
        </p:nvSpPr>
        <p:spPr bwMode="auto">
          <a:xfrm>
            <a:off x="8305800" y="4191001"/>
            <a:ext cx="609600" cy="900113"/>
          </a:xfrm>
          <a:custGeom>
            <a:avLst/>
            <a:gdLst>
              <a:gd name="connsiteX0" fmla="*/ 0 w 838200"/>
              <a:gd name="connsiteY0" fmla="*/ 209550 h 838200"/>
              <a:gd name="connsiteX1" fmla="*/ 209550 w 838200"/>
              <a:gd name="connsiteY1" fmla="*/ 209550 h 838200"/>
              <a:gd name="connsiteX2" fmla="*/ 209550 w 838200"/>
              <a:gd name="connsiteY2" fmla="*/ 0 h 838200"/>
              <a:gd name="connsiteX3" fmla="*/ 628650 w 838200"/>
              <a:gd name="connsiteY3" fmla="*/ 0 h 838200"/>
              <a:gd name="connsiteX4" fmla="*/ 628650 w 838200"/>
              <a:gd name="connsiteY4" fmla="*/ 209550 h 838200"/>
              <a:gd name="connsiteX5" fmla="*/ 838200 w 838200"/>
              <a:gd name="connsiteY5" fmla="*/ 209550 h 838200"/>
              <a:gd name="connsiteX6" fmla="*/ 838200 w 838200"/>
              <a:gd name="connsiteY6" fmla="*/ 628650 h 838200"/>
              <a:gd name="connsiteX7" fmla="*/ 628650 w 838200"/>
              <a:gd name="connsiteY7" fmla="*/ 628650 h 838200"/>
              <a:gd name="connsiteX8" fmla="*/ 628650 w 838200"/>
              <a:gd name="connsiteY8" fmla="*/ 838200 h 838200"/>
              <a:gd name="connsiteX9" fmla="*/ 209550 w 838200"/>
              <a:gd name="connsiteY9" fmla="*/ 838200 h 838200"/>
              <a:gd name="connsiteX10" fmla="*/ 209550 w 838200"/>
              <a:gd name="connsiteY10" fmla="*/ 628650 h 838200"/>
              <a:gd name="connsiteX11" fmla="*/ 0 w 838200"/>
              <a:gd name="connsiteY11" fmla="*/ 628650 h 838200"/>
              <a:gd name="connsiteX12" fmla="*/ 0 w 8382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84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0550 h 1219200"/>
              <a:gd name="connsiteX1" fmla="*/ 514350 w 1143000"/>
              <a:gd name="connsiteY1" fmla="*/ 590550 h 1219200"/>
              <a:gd name="connsiteX2" fmla="*/ 514350 w 1143000"/>
              <a:gd name="connsiteY2" fmla="*/ 381000 h 1219200"/>
              <a:gd name="connsiteX3" fmla="*/ 517525 w 1143000"/>
              <a:gd name="connsiteY3" fmla="*/ 73025 h 1219200"/>
              <a:gd name="connsiteX4" fmla="*/ 933450 w 1143000"/>
              <a:gd name="connsiteY4" fmla="*/ 0 h 1219200"/>
              <a:gd name="connsiteX5" fmla="*/ 933450 w 1143000"/>
              <a:gd name="connsiteY5" fmla="*/ 590550 h 1219200"/>
              <a:gd name="connsiteX6" fmla="*/ 1143000 w 1143000"/>
              <a:gd name="connsiteY6" fmla="*/ 590550 h 1219200"/>
              <a:gd name="connsiteX7" fmla="*/ 1143000 w 1143000"/>
              <a:gd name="connsiteY7" fmla="*/ 1009650 h 1219200"/>
              <a:gd name="connsiteX8" fmla="*/ 933450 w 1143000"/>
              <a:gd name="connsiteY8" fmla="*/ 1009650 h 1219200"/>
              <a:gd name="connsiteX9" fmla="*/ 933450 w 1143000"/>
              <a:gd name="connsiteY9" fmla="*/ 1219200 h 1219200"/>
              <a:gd name="connsiteX10" fmla="*/ 514350 w 1143000"/>
              <a:gd name="connsiteY10" fmla="*/ 1219200 h 1219200"/>
              <a:gd name="connsiteX11" fmla="*/ 514350 w 1143000"/>
              <a:gd name="connsiteY11" fmla="*/ 1009650 h 1219200"/>
              <a:gd name="connsiteX12" fmla="*/ 0 w 1143000"/>
              <a:gd name="connsiteY12" fmla="*/ 1009650 h 1219200"/>
              <a:gd name="connsiteX13" fmla="*/ 0 w 1143000"/>
              <a:gd name="connsiteY13" fmla="*/ 590550 h 1219200"/>
              <a:gd name="connsiteX0" fmla="*/ 0 w 1143000"/>
              <a:gd name="connsiteY0" fmla="*/ 517525 h 1146175"/>
              <a:gd name="connsiteX1" fmla="*/ 514350 w 1143000"/>
              <a:gd name="connsiteY1" fmla="*/ 517525 h 1146175"/>
              <a:gd name="connsiteX2" fmla="*/ 514350 w 1143000"/>
              <a:gd name="connsiteY2" fmla="*/ 307975 h 1146175"/>
              <a:gd name="connsiteX3" fmla="*/ 517525 w 1143000"/>
              <a:gd name="connsiteY3" fmla="*/ 0 h 1146175"/>
              <a:gd name="connsiteX4" fmla="*/ 933450 w 1143000"/>
              <a:gd name="connsiteY4" fmla="*/ 3175 h 1146175"/>
              <a:gd name="connsiteX5" fmla="*/ 933450 w 1143000"/>
              <a:gd name="connsiteY5" fmla="*/ 517525 h 1146175"/>
              <a:gd name="connsiteX6" fmla="*/ 1143000 w 1143000"/>
              <a:gd name="connsiteY6" fmla="*/ 517525 h 1146175"/>
              <a:gd name="connsiteX7" fmla="*/ 1143000 w 1143000"/>
              <a:gd name="connsiteY7" fmla="*/ 936625 h 1146175"/>
              <a:gd name="connsiteX8" fmla="*/ 933450 w 1143000"/>
              <a:gd name="connsiteY8" fmla="*/ 936625 h 1146175"/>
              <a:gd name="connsiteX9" fmla="*/ 933450 w 1143000"/>
              <a:gd name="connsiteY9" fmla="*/ 1146175 h 1146175"/>
              <a:gd name="connsiteX10" fmla="*/ 514350 w 1143000"/>
              <a:gd name="connsiteY10" fmla="*/ 1146175 h 1146175"/>
              <a:gd name="connsiteX11" fmla="*/ 514350 w 1143000"/>
              <a:gd name="connsiteY11" fmla="*/ 936625 h 1146175"/>
              <a:gd name="connsiteX12" fmla="*/ 0 w 1143000"/>
              <a:gd name="connsiteY12" fmla="*/ 936625 h 1146175"/>
              <a:gd name="connsiteX13" fmla="*/ 0 w 1143000"/>
              <a:gd name="connsiteY13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1430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1461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9843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19843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21367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47800" h="2136775">
                <a:moveTo>
                  <a:pt x="0" y="517525"/>
                </a:moveTo>
                <a:lnTo>
                  <a:pt x="514350" y="517525"/>
                </a:lnTo>
                <a:lnTo>
                  <a:pt x="514350" y="307975"/>
                </a:lnTo>
                <a:cubicBezTo>
                  <a:pt x="515408" y="179917"/>
                  <a:pt x="516467" y="128058"/>
                  <a:pt x="517525" y="0"/>
                </a:cubicBezTo>
                <a:lnTo>
                  <a:pt x="933450" y="3175"/>
                </a:lnTo>
                <a:lnTo>
                  <a:pt x="933450" y="517525"/>
                </a:lnTo>
                <a:lnTo>
                  <a:pt x="1143000" y="517525"/>
                </a:lnTo>
                <a:lnTo>
                  <a:pt x="1447800" y="517525"/>
                </a:lnTo>
                <a:lnTo>
                  <a:pt x="1447800" y="936625"/>
                </a:lnTo>
                <a:lnTo>
                  <a:pt x="933450" y="936625"/>
                </a:lnTo>
                <a:lnTo>
                  <a:pt x="933450" y="2136775"/>
                </a:lnTo>
                <a:lnTo>
                  <a:pt x="514350" y="2136775"/>
                </a:lnTo>
                <a:lnTo>
                  <a:pt x="514350" y="936625"/>
                </a:lnTo>
                <a:lnTo>
                  <a:pt x="0" y="936625"/>
                </a:lnTo>
                <a:lnTo>
                  <a:pt x="0" y="517525"/>
                </a:lnTo>
                <a:close/>
              </a:path>
            </a:pathLst>
          </a:custGeom>
          <a:gradFill flip="none" rotWithShape="1">
            <a:gsLst>
              <a:gs pos="3000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7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 w="25400" cmpd="sng"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49" name="Group 65"/>
          <p:cNvGrpSpPr>
            <a:grpSpLocks noChangeAspect="1"/>
          </p:cNvGrpSpPr>
          <p:nvPr/>
        </p:nvGrpSpPr>
        <p:grpSpPr bwMode="auto">
          <a:xfrm>
            <a:off x="6834923" y="3429000"/>
            <a:ext cx="480093" cy="822960"/>
            <a:chOff x="3810000" y="3124200"/>
            <a:chExt cx="533400" cy="9144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0" name="Trapezoid 49"/>
            <p:cNvSpPr>
              <a:spLocks noChangeAspect="1"/>
            </p:cNvSpPr>
            <p:nvPr/>
          </p:nvSpPr>
          <p:spPr>
            <a:xfrm>
              <a:off x="3886200" y="3429000"/>
              <a:ext cx="381000" cy="457200"/>
            </a:xfrm>
            <a:prstGeom prst="trapezoid">
              <a:avLst/>
            </a:prstGeom>
            <a:gradFill>
              <a:gsLst>
                <a:gs pos="10000">
                  <a:srgbClr val="0070C0"/>
                </a:gs>
                <a:gs pos="50000">
                  <a:srgbClr val="00B0F0"/>
                </a:gs>
                <a:gs pos="9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1" name="Trapezoid 50"/>
            <p:cNvSpPr>
              <a:spLocks noChangeAspect="1"/>
            </p:cNvSpPr>
            <p:nvPr/>
          </p:nvSpPr>
          <p:spPr>
            <a:xfrm rot="10800000">
              <a:off x="3886200" y="3276599"/>
              <a:ext cx="381000" cy="152399"/>
            </a:xfrm>
            <a:prstGeom prst="trapezoid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Rectangle 51"/>
            <p:cNvSpPr>
              <a:spLocks noChangeAspect="1"/>
            </p:cNvSpPr>
            <p:nvPr/>
          </p:nvSpPr>
          <p:spPr>
            <a:xfrm>
              <a:off x="3810000" y="3886200"/>
              <a:ext cx="533400" cy="152400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3" name="Parallelogram 52"/>
            <p:cNvSpPr>
              <a:spLocks noChangeAspect="1"/>
            </p:cNvSpPr>
            <p:nvPr/>
          </p:nvSpPr>
          <p:spPr>
            <a:xfrm>
              <a:off x="4191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4" name="Parallelogram 53"/>
            <p:cNvSpPr>
              <a:spLocks noChangeAspect="1"/>
            </p:cNvSpPr>
            <p:nvPr/>
          </p:nvSpPr>
          <p:spPr>
            <a:xfrm flipH="1">
              <a:off x="3810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Rectangle 54"/>
            <p:cNvSpPr>
              <a:spLocks noChangeAspect="1"/>
            </p:cNvSpPr>
            <p:nvPr/>
          </p:nvSpPr>
          <p:spPr>
            <a:xfrm>
              <a:off x="4019550" y="3124200"/>
              <a:ext cx="115253" cy="1524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56" name="Group 73"/>
          <p:cNvGrpSpPr/>
          <p:nvPr/>
        </p:nvGrpSpPr>
        <p:grpSpPr bwMode="auto">
          <a:xfrm>
            <a:off x="6857785" y="5501640"/>
            <a:ext cx="480093" cy="822960"/>
            <a:chOff x="2743200" y="5638800"/>
            <a:chExt cx="480060" cy="82296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7" name="Trapezoid 56"/>
            <p:cNvSpPr>
              <a:spLocks noChangeAspect="1"/>
            </p:cNvSpPr>
            <p:nvPr/>
          </p:nvSpPr>
          <p:spPr>
            <a:xfrm>
              <a:off x="2811780" y="5913120"/>
              <a:ext cx="342900" cy="411480"/>
            </a:xfrm>
            <a:prstGeom prst="trapezoid">
              <a:avLst/>
            </a:prstGeom>
            <a:gradFill>
              <a:gsLst>
                <a:gs pos="10000">
                  <a:srgbClr val="C00000"/>
                </a:gs>
                <a:gs pos="50000">
                  <a:srgbClr val="FF0000"/>
                </a:gs>
                <a:gs pos="9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8" name="Trapezoid 57"/>
            <p:cNvSpPr>
              <a:spLocks noChangeAspect="1"/>
            </p:cNvSpPr>
            <p:nvPr/>
          </p:nvSpPr>
          <p:spPr>
            <a:xfrm rot="10800000">
              <a:off x="2811780" y="5775959"/>
              <a:ext cx="342900" cy="137159"/>
            </a:xfrm>
            <a:prstGeom prst="trapezoid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Rectangle 58"/>
            <p:cNvSpPr>
              <a:spLocks noChangeAspect="1"/>
            </p:cNvSpPr>
            <p:nvPr/>
          </p:nvSpPr>
          <p:spPr>
            <a:xfrm>
              <a:off x="2743200" y="6324600"/>
              <a:ext cx="480060" cy="13716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Parallelogram 59"/>
            <p:cNvSpPr>
              <a:spLocks noChangeAspect="1"/>
            </p:cNvSpPr>
            <p:nvPr/>
          </p:nvSpPr>
          <p:spPr>
            <a:xfrm>
              <a:off x="30861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1" name="Parallelogram 60"/>
            <p:cNvSpPr>
              <a:spLocks noChangeAspect="1"/>
            </p:cNvSpPr>
            <p:nvPr/>
          </p:nvSpPr>
          <p:spPr>
            <a:xfrm flipH="1">
              <a:off x="27432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" name="Rectangle 61"/>
            <p:cNvSpPr>
              <a:spLocks noChangeAspect="1"/>
            </p:cNvSpPr>
            <p:nvPr/>
          </p:nvSpPr>
          <p:spPr>
            <a:xfrm>
              <a:off x="2931795" y="5638800"/>
              <a:ext cx="103728" cy="137160"/>
            </a:xfrm>
            <a:prstGeom prst="rect">
              <a:avLst/>
            </a:prstGeom>
            <a:solidFill>
              <a:srgbClr val="FF0000"/>
            </a:soli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3" name="Block Arc 62"/>
          <p:cNvSpPr/>
          <p:nvPr/>
        </p:nvSpPr>
        <p:spPr bwMode="auto">
          <a:xfrm rot="17700854">
            <a:off x="8326438" y="5510213"/>
            <a:ext cx="984250" cy="673100"/>
          </a:xfrm>
          <a:prstGeom prst="blockArc">
            <a:avLst>
              <a:gd name="adj1" fmla="val 11258223"/>
              <a:gd name="adj2" fmla="val 0"/>
              <a:gd name="adj3" fmla="val 25000"/>
            </a:avLst>
          </a:prstGeom>
          <a:gradFill flip="none" rotWithShape="1">
            <a:gsLst>
              <a:gs pos="25000">
                <a:srgbClr val="0070C0"/>
              </a:gs>
              <a:gs pos="50000">
                <a:srgbClr val="00B0F0"/>
              </a:gs>
              <a:gs pos="75000">
                <a:srgbClr val="0070C0"/>
              </a:gs>
            </a:gsLst>
            <a:lin ang="2700000" scaled="0"/>
            <a:tileRect/>
          </a:gradFill>
          <a:ln w="381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97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50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58" name="Rounded Rectangle 57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59" name="Freeform 58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1" name="Block Arc 50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Block Arc 51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Block Arc 52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Block Arc 53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5" name="Block Arc 54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6" name="Block Arc 55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7" name="Block Arc 56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61" name="Picture 6" descr="C:\Users\Barry\AppData\Local\Microsoft\Windows\Temporary Internet Files\Content.IE5\OJHXWPDM\MCj030492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426" y="4495801"/>
            <a:ext cx="561975" cy="83026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62" name="Freeform 61"/>
          <p:cNvSpPr/>
          <p:nvPr/>
        </p:nvSpPr>
        <p:spPr bwMode="auto">
          <a:xfrm>
            <a:off x="8305800" y="4191001"/>
            <a:ext cx="609600" cy="900113"/>
          </a:xfrm>
          <a:custGeom>
            <a:avLst/>
            <a:gdLst>
              <a:gd name="connsiteX0" fmla="*/ 0 w 838200"/>
              <a:gd name="connsiteY0" fmla="*/ 209550 h 838200"/>
              <a:gd name="connsiteX1" fmla="*/ 209550 w 838200"/>
              <a:gd name="connsiteY1" fmla="*/ 209550 h 838200"/>
              <a:gd name="connsiteX2" fmla="*/ 209550 w 838200"/>
              <a:gd name="connsiteY2" fmla="*/ 0 h 838200"/>
              <a:gd name="connsiteX3" fmla="*/ 628650 w 838200"/>
              <a:gd name="connsiteY3" fmla="*/ 0 h 838200"/>
              <a:gd name="connsiteX4" fmla="*/ 628650 w 838200"/>
              <a:gd name="connsiteY4" fmla="*/ 209550 h 838200"/>
              <a:gd name="connsiteX5" fmla="*/ 838200 w 838200"/>
              <a:gd name="connsiteY5" fmla="*/ 209550 h 838200"/>
              <a:gd name="connsiteX6" fmla="*/ 838200 w 838200"/>
              <a:gd name="connsiteY6" fmla="*/ 628650 h 838200"/>
              <a:gd name="connsiteX7" fmla="*/ 628650 w 838200"/>
              <a:gd name="connsiteY7" fmla="*/ 628650 h 838200"/>
              <a:gd name="connsiteX8" fmla="*/ 628650 w 838200"/>
              <a:gd name="connsiteY8" fmla="*/ 838200 h 838200"/>
              <a:gd name="connsiteX9" fmla="*/ 209550 w 838200"/>
              <a:gd name="connsiteY9" fmla="*/ 838200 h 838200"/>
              <a:gd name="connsiteX10" fmla="*/ 209550 w 838200"/>
              <a:gd name="connsiteY10" fmla="*/ 628650 h 838200"/>
              <a:gd name="connsiteX11" fmla="*/ 0 w 838200"/>
              <a:gd name="connsiteY11" fmla="*/ 628650 h 838200"/>
              <a:gd name="connsiteX12" fmla="*/ 0 w 8382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84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0550 h 1219200"/>
              <a:gd name="connsiteX1" fmla="*/ 514350 w 1143000"/>
              <a:gd name="connsiteY1" fmla="*/ 590550 h 1219200"/>
              <a:gd name="connsiteX2" fmla="*/ 514350 w 1143000"/>
              <a:gd name="connsiteY2" fmla="*/ 381000 h 1219200"/>
              <a:gd name="connsiteX3" fmla="*/ 517525 w 1143000"/>
              <a:gd name="connsiteY3" fmla="*/ 73025 h 1219200"/>
              <a:gd name="connsiteX4" fmla="*/ 933450 w 1143000"/>
              <a:gd name="connsiteY4" fmla="*/ 0 h 1219200"/>
              <a:gd name="connsiteX5" fmla="*/ 933450 w 1143000"/>
              <a:gd name="connsiteY5" fmla="*/ 590550 h 1219200"/>
              <a:gd name="connsiteX6" fmla="*/ 1143000 w 1143000"/>
              <a:gd name="connsiteY6" fmla="*/ 590550 h 1219200"/>
              <a:gd name="connsiteX7" fmla="*/ 1143000 w 1143000"/>
              <a:gd name="connsiteY7" fmla="*/ 1009650 h 1219200"/>
              <a:gd name="connsiteX8" fmla="*/ 933450 w 1143000"/>
              <a:gd name="connsiteY8" fmla="*/ 1009650 h 1219200"/>
              <a:gd name="connsiteX9" fmla="*/ 933450 w 1143000"/>
              <a:gd name="connsiteY9" fmla="*/ 1219200 h 1219200"/>
              <a:gd name="connsiteX10" fmla="*/ 514350 w 1143000"/>
              <a:gd name="connsiteY10" fmla="*/ 1219200 h 1219200"/>
              <a:gd name="connsiteX11" fmla="*/ 514350 w 1143000"/>
              <a:gd name="connsiteY11" fmla="*/ 1009650 h 1219200"/>
              <a:gd name="connsiteX12" fmla="*/ 0 w 1143000"/>
              <a:gd name="connsiteY12" fmla="*/ 1009650 h 1219200"/>
              <a:gd name="connsiteX13" fmla="*/ 0 w 1143000"/>
              <a:gd name="connsiteY13" fmla="*/ 590550 h 1219200"/>
              <a:gd name="connsiteX0" fmla="*/ 0 w 1143000"/>
              <a:gd name="connsiteY0" fmla="*/ 517525 h 1146175"/>
              <a:gd name="connsiteX1" fmla="*/ 514350 w 1143000"/>
              <a:gd name="connsiteY1" fmla="*/ 517525 h 1146175"/>
              <a:gd name="connsiteX2" fmla="*/ 514350 w 1143000"/>
              <a:gd name="connsiteY2" fmla="*/ 307975 h 1146175"/>
              <a:gd name="connsiteX3" fmla="*/ 517525 w 1143000"/>
              <a:gd name="connsiteY3" fmla="*/ 0 h 1146175"/>
              <a:gd name="connsiteX4" fmla="*/ 933450 w 1143000"/>
              <a:gd name="connsiteY4" fmla="*/ 3175 h 1146175"/>
              <a:gd name="connsiteX5" fmla="*/ 933450 w 1143000"/>
              <a:gd name="connsiteY5" fmla="*/ 517525 h 1146175"/>
              <a:gd name="connsiteX6" fmla="*/ 1143000 w 1143000"/>
              <a:gd name="connsiteY6" fmla="*/ 517525 h 1146175"/>
              <a:gd name="connsiteX7" fmla="*/ 1143000 w 1143000"/>
              <a:gd name="connsiteY7" fmla="*/ 936625 h 1146175"/>
              <a:gd name="connsiteX8" fmla="*/ 933450 w 1143000"/>
              <a:gd name="connsiteY8" fmla="*/ 936625 h 1146175"/>
              <a:gd name="connsiteX9" fmla="*/ 933450 w 1143000"/>
              <a:gd name="connsiteY9" fmla="*/ 1146175 h 1146175"/>
              <a:gd name="connsiteX10" fmla="*/ 514350 w 1143000"/>
              <a:gd name="connsiteY10" fmla="*/ 1146175 h 1146175"/>
              <a:gd name="connsiteX11" fmla="*/ 514350 w 1143000"/>
              <a:gd name="connsiteY11" fmla="*/ 936625 h 1146175"/>
              <a:gd name="connsiteX12" fmla="*/ 0 w 1143000"/>
              <a:gd name="connsiteY12" fmla="*/ 936625 h 1146175"/>
              <a:gd name="connsiteX13" fmla="*/ 0 w 1143000"/>
              <a:gd name="connsiteY13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1430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1461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9843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19843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21367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47800" h="2136775">
                <a:moveTo>
                  <a:pt x="0" y="517525"/>
                </a:moveTo>
                <a:lnTo>
                  <a:pt x="514350" y="517525"/>
                </a:lnTo>
                <a:lnTo>
                  <a:pt x="514350" y="307975"/>
                </a:lnTo>
                <a:cubicBezTo>
                  <a:pt x="515408" y="179917"/>
                  <a:pt x="516467" y="128058"/>
                  <a:pt x="517525" y="0"/>
                </a:cubicBezTo>
                <a:lnTo>
                  <a:pt x="933450" y="3175"/>
                </a:lnTo>
                <a:lnTo>
                  <a:pt x="933450" y="517525"/>
                </a:lnTo>
                <a:lnTo>
                  <a:pt x="1143000" y="517525"/>
                </a:lnTo>
                <a:lnTo>
                  <a:pt x="1447800" y="517525"/>
                </a:lnTo>
                <a:lnTo>
                  <a:pt x="1447800" y="936625"/>
                </a:lnTo>
                <a:lnTo>
                  <a:pt x="933450" y="936625"/>
                </a:lnTo>
                <a:lnTo>
                  <a:pt x="933450" y="2136775"/>
                </a:lnTo>
                <a:lnTo>
                  <a:pt x="514350" y="2136775"/>
                </a:lnTo>
                <a:lnTo>
                  <a:pt x="514350" y="936625"/>
                </a:lnTo>
                <a:lnTo>
                  <a:pt x="0" y="936625"/>
                </a:lnTo>
                <a:lnTo>
                  <a:pt x="0" y="517525"/>
                </a:lnTo>
                <a:close/>
              </a:path>
            </a:pathLst>
          </a:custGeom>
          <a:gradFill flip="none" rotWithShape="1">
            <a:gsLst>
              <a:gs pos="3000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7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 w="25400" cmpd="sng"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3" name="Group 65"/>
          <p:cNvGrpSpPr>
            <a:grpSpLocks noChangeAspect="1"/>
          </p:cNvGrpSpPr>
          <p:nvPr/>
        </p:nvGrpSpPr>
        <p:grpSpPr bwMode="auto">
          <a:xfrm>
            <a:off x="6834923" y="3429000"/>
            <a:ext cx="480093" cy="822960"/>
            <a:chOff x="3810000" y="3124200"/>
            <a:chExt cx="533400" cy="9144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4" name="Trapezoid 63"/>
            <p:cNvSpPr>
              <a:spLocks noChangeAspect="1"/>
            </p:cNvSpPr>
            <p:nvPr/>
          </p:nvSpPr>
          <p:spPr>
            <a:xfrm>
              <a:off x="3886200" y="3429000"/>
              <a:ext cx="381000" cy="457200"/>
            </a:xfrm>
            <a:prstGeom prst="trapezoid">
              <a:avLst/>
            </a:prstGeom>
            <a:gradFill>
              <a:gsLst>
                <a:gs pos="10000">
                  <a:srgbClr val="0070C0"/>
                </a:gs>
                <a:gs pos="50000">
                  <a:srgbClr val="00B0F0"/>
                </a:gs>
                <a:gs pos="9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5" name="Trapezoid 64"/>
            <p:cNvSpPr>
              <a:spLocks noChangeAspect="1"/>
            </p:cNvSpPr>
            <p:nvPr/>
          </p:nvSpPr>
          <p:spPr>
            <a:xfrm rot="10800000">
              <a:off x="3886200" y="3276599"/>
              <a:ext cx="381000" cy="152399"/>
            </a:xfrm>
            <a:prstGeom prst="trapezoid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6" name="Rectangle 65"/>
            <p:cNvSpPr>
              <a:spLocks noChangeAspect="1"/>
            </p:cNvSpPr>
            <p:nvPr/>
          </p:nvSpPr>
          <p:spPr>
            <a:xfrm>
              <a:off x="3810000" y="3886200"/>
              <a:ext cx="533400" cy="152400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7" name="Parallelogram 66"/>
            <p:cNvSpPr>
              <a:spLocks noChangeAspect="1"/>
            </p:cNvSpPr>
            <p:nvPr/>
          </p:nvSpPr>
          <p:spPr>
            <a:xfrm>
              <a:off x="4191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8" name="Parallelogram 67"/>
            <p:cNvSpPr>
              <a:spLocks noChangeAspect="1"/>
            </p:cNvSpPr>
            <p:nvPr/>
          </p:nvSpPr>
          <p:spPr>
            <a:xfrm flipH="1">
              <a:off x="3810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9" name="Rectangle 68"/>
            <p:cNvSpPr>
              <a:spLocks noChangeAspect="1"/>
            </p:cNvSpPr>
            <p:nvPr/>
          </p:nvSpPr>
          <p:spPr>
            <a:xfrm>
              <a:off x="4019550" y="3124200"/>
              <a:ext cx="115253" cy="1524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0" name="Group 73"/>
          <p:cNvGrpSpPr/>
          <p:nvPr/>
        </p:nvGrpSpPr>
        <p:grpSpPr bwMode="auto">
          <a:xfrm>
            <a:off x="6857785" y="5501640"/>
            <a:ext cx="480093" cy="822960"/>
            <a:chOff x="2743200" y="5638800"/>
            <a:chExt cx="480060" cy="82296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1" name="Trapezoid 70"/>
            <p:cNvSpPr>
              <a:spLocks noChangeAspect="1"/>
            </p:cNvSpPr>
            <p:nvPr/>
          </p:nvSpPr>
          <p:spPr>
            <a:xfrm>
              <a:off x="2811780" y="5913120"/>
              <a:ext cx="342900" cy="411480"/>
            </a:xfrm>
            <a:prstGeom prst="trapezoid">
              <a:avLst/>
            </a:prstGeom>
            <a:gradFill>
              <a:gsLst>
                <a:gs pos="10000">
                  <a:srgbClr val="C00000"/>
                </a:gs>
                <a:gs pos="50000">
                  <a:srgbClr val="FF0000"/>
                </a:gs>
                <a:gs pos="9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" name="Trapezoid 71"/>
            <p:cNvSpPr>
              <a:spLocks noChangeAspect="1"/>
            </p:cNvSpPr>
            <p:nvPr/>
          </p:nvSpPr>
          <p:spPr>
            <a:xfrm rot="10800000">
              <a:off x="2811780" y="5775959"/>
              <a:ext cx="342900" cy="137159"/>
            </a:xfrm>
            <a:prstGeom prst="trapezoid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3" name="Rectangle 72"/>
            <p:cNvSpPr>
              <a:spLocks noChangeAspect="1"/>
            </p:cNvSpPr>
            <p:nvPr/>
          </p:nvSpPr>
          <p:spPr>
            <a:xfrm>
              <a:off x="2743200" y="6324600"/>
              <a:ext cx="480060" cy="13716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4" name="Parallelogram 73"/>
            <p:cNvSpPr>
              <a:spLocks noChangeAspect="1"/>
            </p:cNvSpPr>
            <p:nvPr/>
          </p:nvSpPr>
          <p:spPr>
            <a:xfrm>
              <a:off x="30861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" name="Parallelogram 74"/>
            <p:cNvSpPr>
              <a:spLocks noChangeAspect="1"/>
            </p:cNvSpPr>
            <p:nvPr/>
          </p:nvSpPr>
          <p:spPr>
            <a:xfrm flipH="1">
              <a:off x="27432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Rectangle 75"/>
            <p:cNvSpPr>
              <a:spLocks noChangeAspect="1"/>
            </p:cNvSpPr>
            <p:nvPr/>
          </p:nvSpPr>
          <p:spPr>
            <a:xfrm>
              <a:off x="2931795" y="5638800"/>
              <a:ext cx="103728" cy="137160"/>
            </a:xfrm>
            <a:prstGeom prst="rect">
              <a:avLst/>
            </a:prstGeom>
            <a:solidFill>
              <a:srgbClr val="FF0000"/>
            </a:soli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7" name="Block Arc 76"/>
          <p:cNvSpPr/>
          <p:nvPr/>
        </p:nvSpPr>
        <p:spPr bwMode="auto">
          <a:xfrm rot="17700854">
            <a:off x="8326438" y="5510213"/>
            <a:ext cx="984250" cy="673100"/>
          </a:xfrm>
          <a:prstGeom prst="blockArc">
            <a:avLst>
              <a:gd name="adj1" fmla="val 11258223"/>
              <a:gd name="adj2" fmla="val 0"/>
              <a:gd name="adj3" fmla="val 25000"/>
            </a:avLst>
          </a:prstGeom>
          <a:gradFill flip="none" rotWithShape="1">
            <a:gsLst>
              <a:gs pos="25000">
                <a:srgbClr val="0070C0"/>
              </a:gs>
              <a:gs pos="50000">
                <a:srgbClr val="00B0F0"/>
              </a:gs>
              <a:gs pos="75000">
                <a:srgbClr val="0070C0"/>
              </a:gs>
            </a:gsLst>
            <a:lin ang="2700000" scaled="0"/>
            <a:tileRect/>
          </a:gradFill>
          <a:ln w="381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Red Prince: Solution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 bridge from the Red Prince's land to the Blue Prince's land</a:t>
            </a:r>
          </a:p>
        </p:txBody>
      </p:sp>
      <p:sp>
        <p:nvSpPr>
          <p:cNvPr id="33" name="Block Arc 32"/>
          <p:cNvSpPr/>
          <p:nvPr/>
        </p:nvSpPr>
        <p:spPr bwMode="auto">
          <a:xfrm rot="16793085">
            <a:off x="3763169" y="4787107"/>
            <a:ext cx="1465263" cy="673100"/>
          </a:xfrm>
          <a:prstGeom prst="blockArc">
            <a:avLst>
              <a:gd name="adj1" fmla="val 11258223"/>
              <a:gd name="adj2" fmla="val 0"/>
              <a:gd name="adj3" fmla="val 25000"/>
            </a:avLst>
          </a:prstGeom>
          <a:gradFill>
            <a:gsLst>
              <a:gs pos="25000">
                <a:srgbClr val="C00000"/>
              </a:gs>
              <a:gs pos="50000">
                <a:srgbClr val="FF0000"/>
              </a:gs>
              <a:gs pos="75000">
                <a:srgbClr val="C00000"/>
              </a:gs>
            </a:gsLst>
            <a:lin ang="600000" scaled="0"/>
          </a:gradFill>
          <a:ln w="38100" cmpd="sng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63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3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Bishop: 10th Bridge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Upset by this pettiness, the Bishop decides to build a 10th bridge which allows all citizens to cross all bridges and return to their starting point</a:t>
            </a:r>
            <a:endParaRPr lang="en-US" dirty="0"/>
          </a:p>
        </p:txBody>
      </p: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55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63" name="Rounded Rectangle 62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4" name="Freeform 63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56" name="Block Arc 55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Block Arc 56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Block Arc 57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9" name="Block Arc 58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0" name="Block Arc 59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1" name="Block Arc 60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2" name="Block Arc 61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66" name="Picture 6" descr="C:\Users\Barry\AppData\Local\Microsoft\Windows\Temporary Internet Files\Content.IE5\OJHXWPDM\MCj030492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426" y="4495801"/>
            <a:ext cx="561975" cy="83026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67" name="Freeform 66"/>
          <p:cNvSpPr/>
          <p:nvPr/>
        </p:nvSpPr>
        <p:spPr bwMode="auto">
          <a:xfrm>
            <a:off x="8305800" y="4191001"/>
            <a:ext cx="609600" cy="900113"/>
          </a:xfrm>
          <a:custGeom>
            <a:avLst/>
            <a:gdLst>
              <a:gd name="connsiteX0" fmla="*/ 0 w 838200"/>
              <a:gd name="connsiteY0" fmla="*/ 209550 h 838200"/>
              <a:gd name="connsiteX1" fmla="*/ 209550 w 838200"/>
              <a:gd name="connsiteY1" fmla="*/ 209550 h 838200"/>
              <a:gd name="connsiteX2" fmla="*/ 209550 w 838200"/>
              <a:gd name="connsiteY2" fmla="*/ 0 h 838200"/>
              <a:gd name="connsiteX3" fmla="*/ 628650 w 838200"/>
              <a:gd name="connsiteY3" fmla="*/ 0 h 838200"/>
              <a:gd name="connsiteX4" fmla="*/ 628650 w 838200"/>
              <a:gd name="connsiteY4" fmla="*/ 209550 h 838200"/>
              <a:gd name="connsiteX5" fmla="*/ 838200 w 838200"/>
              <a:gd name="connsiteY5" fmla="*/ 209550 h 838200"/>
              <a:gd name="connsiteX6" fmla="*/ 838200 w 838200"/>
              <a:gd name="connsiteY6" fmla="*/ 628650 h 838200"/>
              <a:gd name="connsiteX7" fmla="*/ 628650 w 838200"/>
              <a:gd name="connsiteY7" fmla="*/ 628650 h 838200"/>
              <a:gd name="connsiteX8" fmla="*/ 628650 w 838200"/>
              <a:gd name="connsiteY8" fmla="*/ 838200 h 838200"/>
              <a:gd name="connsiteX9" fmla="*/ 209550 w 838200"/>
              <a:gd name="connsiteY9" fmla="*/ 838200 h 838200"/>
              <a:gd name="connsiteX10" fmla="*/ 209550 w 838200"/>
              <a:gd name="connsiteY10" fmla="*/ 628650 h 838200"/>
              <a:gd name="connsiteX11" fmla="*/ 0 w 838200"/>
              <a:gd name="connsiteY11" fmla="*/ 628650 h 838200"/>
              <a:gd name="connsiteX12" fmla="*/ 0 w 8382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84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0550 h 1219200"/>
              <a:gd name="connsiteX1" fmla="*/ 514350 w 1143000"/>
              <a:gd name="connsiteY1" fmla="*/ 590550 h 1219200"/>
              <a:gd name="connsiteX2" fmla="*/ 514350 w 1143000"/>
              <a:gd name="connsiteY2" fmla="*/ 381000 h 1219200"/>
              <a:gd name="connsiteX3" fmla="*/ 517525 w 1143000"/>
              <a:gd name="connsiteY3" fmla="*/ 73025 h 1219200"/>
              <a:gd name="connsiteX4" fmla="*/ 933450 w 1143000"/>
              <a:gd name="connsiteY4" fmla="*/ 0 h 1219200"/>
              <a:gd name="connsiteX5" fmla="*/ 933450 w 1143000"/>
              <a:gd name="connsiteY5" fmla="*/ 590550 h 1219200"/>
              <a:gd name="connsiteX6" fmla="*/ 1143000 w 1143000"/>
              <a:gd name="connsiteY6" fmla="*/ 590550 h 1219200"/>
              <a:gd name="connsiteX7" fmla="*/ 1143000 w 1143000"/>
              <a:gd name="connsiteY7" fmla="*/ 1009650 h 1219200"/>
              <a:gd name="connsiteX8" fmla="*/ 933450 w 1143000"/>
              <a:gd name="connsiteY8" fmla="*/ 1009650 h 1219200"/>
              <a:gd name="connsiteX9" fmla="*/ 933450 w 1143000"/>
              <a:gd name="connsiteY9" fmla="*/ 1219200 h 1219200"/>
              <a:gd name="connsiteX10" fmla="*/ 514350 w 1143000"/>
              <a:gd name="connsiteY10" fmla="*/ 1219200 h 1219200"/>
              <a:gd name="connsiteX11" fmla="*/ 514350 w 1143000"/>
              <a:gd name="connsiteY11" fmla="*/ 1009650 h 1219200"/>
              <a:gd name="connsiteX12" fmla="*/ 0 w 1143000"/>
              <a:gd name="connsiteY12" fmla="*/ 1009650 h 1219200"/>
              <a:gd name="connsiteX13" fmla="*/ 0 w 1143000"/>
              <a:gd name="connsiteY13" fmla="*/ 590550 h 1219200"/>
              <a:gd name="connsiteX0" fmla="*/ 0 w 1143000"/>
              <a:gd name="connsiteY0" fmla="*/ 517525 h 1146175"/>
              <a:gd name="connsiteX1" fmla="*/ 514350 w 1143000"/>
              <a:gd name="connsiteY1" fmla="*/ 517525 h 1146175"/>
              <a:gd name="connsiteX2" fmla="*/ 514350 w 1143000"/>
              <a:gd name="connsiteY2" fmla="*/ 307975 h 1146175"/>
              <a:gd name="connsiteX3" fmla="*/ 517525 w 1143000"/>
              <a:gd name="connsiteY3" fmla="*/ 0 h 1146175"/>
              <a:gd name="connsiteX4" fmla="*/ 933450 w 1143000"/>
              <a:gd name="connsiteY4" fmla="*/ 3175 h 1146175"/>
              <a:gd name="connsiteX5" fmla="*/ 933450 w 1143000"/>
              <a:gd name="connsiteY5" fmla="*/ 517525 h 1146175"/>
              <a:gd name="connsiteX6" fmla="*/ 1143000 w 1143000"/>
              <a:gd name="connsiteY6" fmla="*/ 517525 h 1146175"/>
              <a:gd name="connsiteX7" fmla="*/ 1143000 w 1143000"/>
              <a:gd name="connsiteY7" fmla="*/ 936625 h 1146175"/>
              <a:gd name="connsiteX8" fmla="*/ 933450 w 1143000"/>
              <a:gd name="connsiteY8" fmla="*/ 936625 h 1146175"/>
              <a:gd name="connsiteX9" fmla="*/ 933450 w 1143000"/>
              <a:gd name="connsiteY9" fmla="*/ 1146175 h 1146175"/>
              <a:gd name="connsiteX10" fmla="*/ 514350 w 1143000"/>
              <a:gd name="connsiteY10" fmla="*/ 1146175 h 1146175"/>
              <a:gd name="connsiteX11" fmla="*/ 514350 w 1143000"/>
              <a:gd name="connsiteY11" fmla="*/ 936625 h 1146175"/>
              <a:gd name="connsiteX12" fmla="*/ 0 w 1143000"/>
              <a:gd name="connsiteY12" fmla="*/ 936625 h 1146175"/>
              <a:gd name="connsiteX13" fmla="*/ 0 w 1143000"/>
              <a:gd name="connsiteY13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1430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1461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9843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19843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21367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47800" h="2136775">
                <a:moveTo>
                  <a:pt x="0" y="517525"/>
                </a:moveTo>
                <a:lnTo>
                  <a:pt x="514350" y="517525"/>
                </a:lnTo>
                <a:lnTo>
                  <a:pt x="514350" y="307975"/>
                </a:lnTo>
                <a:cubicBezTo>
                  <a:pt x="515408" y="179917"/>
                  <a:pt x="516467" y="128058"/>
                  <a:pt x="517525" y="0"/>
                </a:cubicBezTo>
                <a:lnTo>
                  <a:pt x="933450" y="3175"/>
                </a:lnTo>
                <a:lnTo>
                  <a:pt x="933450" y="517525"/>
                </a:lnTo>
                <a:lnTo>
                  <a:pt x="1143000" y="517525"/>
                </a:lnTo>
                <a:lnTo>
                  <a:pt x="1447800" y="517525"/>
                </a:lnTo>
                <a:lnTo>
                  <a:pt x="1447800" y="936625"/>
                </a:lnTo>
                <a:lnTo>
                  <a:pt x="933450" y="936625"/>
                </a:lnTo>
                <a:lnTo>
                  <a:pt x="933450" y="2136775"/>
                </a:lnTo>
                <a:lnTo>
                  <a:pt x="514350" y="2136775"/>
                </a:lnTo>
                <a:lnTo>
                  <a:pt x="514350" y="936625"/>
                </a:lnTo>
                <a:lnTo>
                  <a:pt x="0" y="936625"/>
                </a:lnTo>
                <a:lnTo>
                  <a:pt x="0" y="517525"/>
                </a:lnTo>
                <a:close/>
              </a:path>
            </a:pathLst>
          </a:custGeom>
          <a:gradFill flip="none" rotWithShape="1">
            <a:gsLst>
              <a:gs pos="3000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7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 w="25400" cmpd="sng"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8" name="Group 65"/>
          <p:cNvGrpSpPr>
            <a:grpSpLocks noChangeAspect="1"/>
          </p:cNvGrpSpPr>
          <p:nvPr/>
        </p:nvGrpSpPr>
        <p:grpSpPr bwMode="auto">
          <a:xfrm>
            <a:off x="6834923" y="3429000"/>
            <a:ext cx="480093" cy="822960"/>
            <a:chOff x="3810000" y="3124200"/>
            <a:chExt cx="533400" cy="9144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69" name="Trapezoid 68"/>
            <p:cNvSpPr>
              <a:spLocks noChangeAspect="1"/>
            </p:cNvSpPr>
            <p:nvPr/>
          </p:nvSpPr>
          <p:spPr>
            <a:xfrm>
              <a:off x="3886200" y="3429000"/>
              <a:ext cx="381000" cy="457200"/>
            </a:xfrm>
            <a:prstGeom prst="trapezoid">
              <a:avLst/>
            </a:prstGeom>
            <a:gradFill>
              <a:gsLst>
                <a:gs pos="10000">
                  <a:srgbClr val="0070C0"/>
                </a:gs>
                <a:gs pos="50000">
                  <a:srgbClr val="00B0F0"/>
                </a:gs>
                <a:gs pos="9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0" name="Trapezoid 69"/>
            <p:cNvSpPr>
              <a:spLocks noChangeAspect="1"/>
            </p:cNvSpPr>
            <p:nvPr/>
          </p:nvSpPr>
          <p:spPr>
            <a:xfrm rot="10800000">
              <a:off x="3886200" y="3276599"/>
              <a:ext cx="381000" cy="152399"/>
            </a:xfrm>
            <a:prstGeom prst="trapezoid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1" name="Rectangle 70"/>
            <p:cNvSpPr>
              <a:spLocks noChangeAspect="1"/>
            </p:cNvSpPr>
            <p:nvPr/>
          </p:nvSpPr>
          <p:spPr>
            <a:xfrm>
              <a:off x="3810000" y="3886200"/>
              <a:ext cx="533400" cy="152400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2" name="Parallelogram 71"/>
            <p:cNvSpPr>
              <a:spLocks noChangeAspect="1"/>
            </p:cNvSpPr>
            <p:nvPr/>
          </p:nvSpPr>
          <p:spPr>
            <a:xfrm>
              <a:off x="4191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3" name="Parallelogram 72"/>
            <p:cNvSpPr>
              <a:spLocks noChangeAspect="1"/>
            </p:cNvSpPr>
            <p:nvPr/>
          </p:nvSpPr>
          <p:spPr>
            <a:xfrm flipH="1">
              <a:off x="3810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4" name="Rectangle 73"/>
            <p:cNvSpPr>
              <a:spLocks noChangeAspect="1"/>
            </p:cNvSpPr>
            <p:nvPr/>
          </p:nvSpPr>
          <p:spPr>
            <a:xfrm>
              <a:off x="4019550" y="3124200"/>
              <a:ext cx="115253" cy="1524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5" name="Group 73"/>
          <p:cNvGrpSpPr/>
          <p:nvPr/>
        </p:nvGrpSpPr>
        <p:grpSpPr bwMode="auto">
          <a:xfrm>
            <a:off x="6857785" y="5501640"/>
            <a:ext cx="480093" cy="822960"/>
            <a:chOff x="2743200" y="5638800"/>
            <a:chExt cx="480060" cy="82296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76" name="Trapezoid 75"/>
            <p:cNvSpPr>
              <a:spLocks noChangeAspect="1"/>
            </p:cNvSpPr>
            <p:nvPr/>
          </p:nvSpPr>
          <p:spPr>
            <a:xfrm>
              <a:off x="2811780" y="5913120"/>
              <a:ext cx="342900" cy="411480"/>
            </a:xfrm>
            <a:prstGeom prst="trapezoid">
              <a:avLst/>
            </a:prstGeom>
            <a:gradFill>
              <a:gsLst>
                <a:gs pos="10000">
                  <a:srgbClr val="C00000"/>
                </a:gs>
                <a:gs pos="50000">
                  <a:srgbClr val="FF0000"/>
                </a:gs>
                <a:gs pos="9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7" name="Trapezoid 76"/>
            <p:cNvSpPr>
              <a:spLocks noChangeAspect="1"/>
            </p:cNvSpPr>
            <p:nvPr/>
          </p:nvSpPr>
          <p:spPr>
            <a:xfrm rot="10800000">
              <a:off x="2811780" y="5775959"/>
              <a:ext cx="342900" cy="137159"/>
            </a:xfrm>
            <a:prstGeom prst="trapezoid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8" name="Rectangle 77"/>
            <p:cNvSpPr>
              <a:spLocks noChangeAspect="1"/>
            </p:cNvSpPr>
            <p:nvPr/>
          </p:nvSpPr>
          <p:spPr>
            <a:xfrm>
              <a:off x="2743200" y="6324600"/>
              <a:ext cx="480060" cy="13716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9" name="Parallelogram 78"/>
            <p:cNvSpPr>
              <a:spLocks noChangeAspect="1"/>
            </p:cNvSpPr>
            <p:nvPr/>
          </p:nvSpPr>
          <p:spPr>
            <a:xfrm>
              <a:off x="30861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0" name="Parallelogram 79"/>
            <p:cNvSpPr>
              <a:spLocks noChangeAspect="1"/>
            </p:cNvSpPr>
            <p:nvPr/>
          </p:nvSpPr>
          <p:spPr>
            <a:xfrm flipH="1">
              <a:off x="27432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1" name="Rectangle 80"/>
            <p:cNvSpPr>
              <a:spLocks noChangeAspect="1"/>
            </p:cNvSpPr>
            <p:nvPr/>
          </p:nvSpPr>
          <p:spPr>
            <a:xfrm>
              <a:off x="2931795" y="5638800"/>
              <a:ext cx="103728" cy="137160"/>
            </a:xfrm>
            <a:prstGeom prst="rect">
              <a:avLst/>
            </a:prstGeom>
            <a:solidFill>
              <a:srgbClr val="FF0000"/>
            </a:soli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2" name="Block Arc 81"/>
          <p:cNvSpPr/>
          <p:nvPr/>
        </p:nvSpPr>
        <p:spPr bwMode="auto">
          <a:xfrm rot="17700854">
            <a:off x="8326438" y="5510213"/>
            <a:ext cx="984250" cy="673100"/>
          </a:xfrm>
          <a:prstGeom prst="blockArc">
            <a:avLst>
              <a:gd name="adj1" fmla="val 11258223"/>
              <a:gd name="adj2" fmla="val 0"/>
              <a:gd name="adj3" fmla="val 25000"/>
            </a:avLst>
          </a:prstGeom>
          <a:gradFill flip="none" rotWithShape="1">
            <a:gsLst>
              <a:gs pos="25000">
                <a:srgbClr val="0070C0"/>
              </a:gs>
              <a:gs pos="50000">
                <a:srgbClr val="00B0F0"/>
              </a:gs>
              <a:gs pos="75000">
                <a:srgbClr val="0070C0"/>
              </a:gs>
            </a:gsLst>
            <a:lin ang="2700000" scaled="0"/>
            <a:tileRect/>
          </a:gradFill>
          <a:ln w="381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Block Arc 82"/>
          <p:cNvSpPr/>
          <p:nvPr/>
        </p:nvSpPr>
        <p:spPr bwMode="auto">
          <a:xfrm rot="16793085">
            <a:off x="3763169" y="4787107"/>
            <a:ext cx="1465263" cy="673100"/>
          </a:xfrm>
          <a:prstGeom prst="blockArc">
            <a:avLst>
              <a:gd name="adj1" fmla="val 11258223"/>
              <a:gd name="adj2" fmla="val 0"/>
              <a:gd name="adj3" fmla="val 25000"/>
            </a:avLst>
          </a:prstGeom>
          <a:gradFill>
            <a:gsLst>
              <a:gs pos="25000">
                <a:srgbClr val="C00000"/>
              </a:gs>
              <a:gs pos="50000">
                <a:srgbClr val="FF0000"/>
              </a:gs>
              <a:gs pos="75000">
                <a:srgbClr val="C00000"/>
              </a:gs>
            </a:gsLst>
            <a:lin ang="600000" scaled="0"/>
          </a:gradFill>
          <a:ln w="38100" cmpd="sng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45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66"/>
          <p:cNvGrpSpPr>
            <a:grpSpLocks/>
          </p:cNvGrpSpPr>
          <p:nvPr/>
        </p:nvGrpSpPr>
        <p:grpSpPr bwMode="auto">
          <a:xfrm>
            <a:off x="3544888" y="3505200"/>
            <a:ext cx="6462712" cy="3276600"/>
            <a:chOff x="2021332" y="3505200"/>
            <a:chExt cx="6462268" cy="3276600"/>
          </a:xfrm>
        </p:grpSpPr>
        <p:grpSp>
          <p:nvGrpSpPr>
            <p:cNvPr id="68" name="Group 3"/>
            <p:cNvGrpSpPr>
              <a:grpSpLocks/>
            </p:cNvGrpSpPr>
            <p:nvPr/>
          </p:nvGrpSpPr>
          <p:grpSpPr bwMode="auto">
            <a:xfrm>
              <a:off x="2021332" y="3505200"/>
              <a:ext cx="6462268" cy="3276600"/>
              <a:chOff x="2021332" y="3429000"/>
              <a:chExt cx="6462268" cy="3276600"/>
            </a:xfrm>
          </p:grpSpPr>
          <p:sp>
            <p:nvSpPr>
              <p:cNvPr id="76" name="Rounded Rectangle 75"/>
              <p:cNvSpPr/>
              <p:nvPr/>
            </p:nvSpPr>
            <p:spPr>
              <a:xfrm>
                <a:off x="2209800" y="3429000"/>
                <a:ext cx="5715000" cy="3276600"/>
              </a:xfrm>
              <a:prstGeom prst="roundRect">
                <a:avLst/>
              </a:prstGeom>
              <a:gradFill flip="none" rotWithShape="1">
                <a:gsLst>
                  <a:gs pos="75000">
                    <a:srgbClr val="92D050"/>
                  </a:gs>
                  <a:gs pos="100000">
                    <a:schemeClr val="accent4">
                      <a:alpha val="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7" name="Freeform 76"/>
              <p:cNvSpPr/>
              <p:nvPr/>
            </p:nvSpPr>
            <p:spPr>
              <a:xfrm>
                <a:off x="2021332" y="3904572"/>
                <a:ext cx="6462268" cy="2147739"/>
              </a:xfrm>
              <a:custGeom>
                <a:avLst/>
                <a:gdLst>
                  <a:gd name="connsiteX0" fmla="*/ 495300 w 6502908"/>
                  <a:gd name="connsiteY0" fmla="*/ 480060 h 1790700"/>
                  <a:gd name="connsiteX1" fmla="*/ 2077212 w 6502908"/>
                  <a:gd name="connsiteY1" fmla="*/ 96012 h 1790700"/>
                  <a:gd name="connsiteX2" fmla="*/ 3275076 w 6502908"/>
                  <a:gd name="connsiteY2" fmla="*/ 251460 h 1790700"/>
                  <a:gd name="connsiteX3" fmla="*/ 5844540 w 6502908"/>
                  <a:gd name="connsiteY3" fmla="*/ 22860 h 1790700"/>
                  <a:gd name="connsiteX4" fmla="*/ 6320028 w 6502908"/>
                  <a:gd name="connsiteY4" fmla="*/ 260604 h 1790700"/>
                  <a:gd name="connsiteX5" fmla="*/ 6155436 w 6502908"/>
                  <a:gd name="connsiteY5" fmla="*/ 1586484 h 1790700"/>
                  <a:gd name="connsiteX6" fmla="*/ 4235196 w 6502908"/>
                  <a:gd name="connsiteY6" fmla="*/ 1485900 h 1790700"/>
                  <a:gd name="connsiteX7" fmla="*/ 2360676 w 6502908"/>
                  <a:gd name="connsiteY7" fmla="*/ 1559052 h 1790700"/>
                  <a:gd name="connsiteX8" fmla="*/ 312420 w 6502908"/>
                  <a:gd name="connsiteY8" fmla="*/ 1156716 h 1790700"/>
                  <a:gd name="connsiteX9" fmla="*/ 495300 w 6502908"/>
                  <a:gd name="connsiteY9" fmla="*/ 480060 h 1790700"/>
                  <a:gd name="connsiteX0" fmla="*/ 495300 w 6599174"/>
                  <a:gd name="connsiteY0" fmla="*/ 458724 h 1722628"/>
                  <a:gd name="connsiteX1" fmla="*/ 2077212 w 6599174"/>
                  <a:gd name="connsiteY1" fmla="*/ 74676 h 1722628"/>
                  <a:gd name="connsiteX2" fmla="*/ 3275076 w 6599174"/>
                  <a:gd name="connsiteY2" fmla="*/ 230124 h 1722628"/>
                  <a:gd name="connsiteX3" fmla="*/ 5844540 w 6599174"/>
                  <a:gd name="connsiteY3" fmla="*/ 1524 h 1722628"/>
                  <a:gd name="connsiteX4" fmla="*/ 6320028 w 6599174"/>
                  <a:gd name="connsiteY4" fmla="*/ 239268 h 1722628"/>
                  <a:gd name="connsiteX5" fmla="*/ 4169664 w 6599174"/>
                  <a:gd name="connsiteY5" fmla="*/ 519684 h 1722628"/>
                  <a:gd name="connsiteX6" fmla="*/ 6155436 w 6599174"/>
                  <a:gd name="connsiteY6" fmla="*/ 1565148 h 1722628"/>
                  <a:gd name="connsiteX7" fmla="*/ 4235196 w 6599174"/>
                  <a:gd name="connsiteY7" fmla="*/ 1464564 h 1722628"/>
                  <a:gd name="connsiteX8" fmla="*/ 2360676 w 6599174"/>
                  <a:gd name="connsiteY8" fmla="*/ 1537716 h 1722628"/>
                  <a:gd name="connsiteX9" fmla="*/ 312420 w 6599174"/>
                  <a:gd name="connsiteY9" fmla="*/ 1135380 h 1722628"/>
                  <a:gd name="connsiteX10" fmla="*/ 495300 w 6599174"/>
                  <a:gd name="connsiteY10" fmla="*/ 458724 h 1722628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5196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35252"/>
                  <a:gd name="connsiteX1" fmla="*/ 2077212 w 6599174"/>
                  <a:gd name="connsiteY1" fmla="*/ 74676 h 1635252"/>
                  <a:gd name="connsiteX2" fmla="*/ 3275076 w 6599174"/>
                  <a:gd name="connsiteY2" fmla="*/ 230124 h 1635252"/>
                  <a:gd name="connsiteX3" fmla="*/ 5844540 w 6599174"/>
                  <a:gd name="connsiteY3" fmla="*/ 1524 h 1635252"/>
                  <a:gd name="connsiteX4" fmla="*/ 6320028 w 6599174"/>
                  <a:gd name="connsiteY4" fmla="*/ 239268 h 1635252"/>
                  <a:gd name="connsiteX5" fmla="*/ 4169664 w 6599174"/>
                  <a:gd name="connsiteY5" fmla="*/ 367284 h 1635252"/>
                  <a:gd name="connsiteX6" fmla="*/ 4255008 w 6599174"/>
                  <a:gd name="connsiteY6" fmla="*/ 1043940 h 1635252"/>
                  <a:gd name="connsiteX7" fmla="*/ 6155436 w 6599174"/>
                  <a:gd name="connsiteY7" fmla="*/ 1565148 h 1635252"/>
                  <a:gd name="connsiteX8" fmla="*/ 4235196 w 6599174"/>
                  <a:gd name="connsiteY8" fmla="*/ 1464564 h 1635252"/>
                  <a:gd name="connsiteX9" fmla="*/ 2360676 w 6599174"/>
                  <a:gd name="connsiteY9" fmla="*/ 1537716 h 1635252"/>
                  <a:gd name="connsiteX10" fmla="*/ 312420 w 6599174"/>
                  <a:gd name="connsiteY10" fmla="*/ 1135380 h 1635252"/>
                  <a:gd name="connsiteX11" fmla="*/ 495300 w 6599174"/>
                  <a:gd name="connsiteY11" fmla="*/ 458724 h 1635252"/>
                  <a:gd name="connsiteX0" fmla="*/ 495300 w 6599174"/>
                  <a:gd name="connsiteY0" fmla="*/ 458724 h 1609852"/>
                  <a:gd name="connsiteX1" fmla="*/ 2077212 w 6599174"/>
                  <a:gd name="connsiteY1" fmla="*/ 74676 h 1609852"/>
                  <a:gd name="connsiteX2" fmla="*/ 3275076 w 6599174"/>
                  <a:gd name="connsiteY2" fmla="*/ 230124 h 1609852"/>
                  <a:gd name="connsiteX3" fmla="*/ 5844540 w 6599174"/>
                  <a:gd name="connsiteY3" fmla="*/ 1524 h 1609852"/>
                  <a:gd name="connsiteX4" fmla="*/ 6320028 w 6599174"/>
                  <a:gd name="connsiteY4" fmla="*/ 239268 h 1609852"/>
                  <a:gd name="connsiteX5" fmla="*/ 4169664 w 6599174"/>
                  <a:gd name="connsiteY5" fmla="*/ 367284 h 1609852"/>
                  <a:gd name="connsiteX6" fmla="*/ 4255008 w 6599174"/>
                  <a:gd name="connsiteY6" fmla="*/ 1196340 h 1609852"/>
                  <a:gd name="connsiteX7" fmla="*/ 6155436 w 6599174"/>
                  <a:gd name="connsiteY7" fmla="*/ 1565148 h 1609852"/>
                  <a:gd name="connsiteX8" fmla="*/ 4235196 w 6599174"/>
                  <a:gd name="connsiteY8" fmla="*/ 1464564 h 1609852"/>
                  <a:gd name="connsiteX9" fmla="*/ 2360676 w 6599174"/>
                  <a:gd name="connsiteY9" fmla="*/ 1537716 h 1609852"/>
                  <a:gd name="connsiteX10" fmla="*/ 312420 w 6599174"/>
                  <a:gd name="connsiteY10" fmla="*/ 1135380 h 1609852"/>
                  <a:gd name="connsiteX11" fmla="*/ 495300 w 65991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3672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2550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35252"/>
                  <a:gd name="connsiteX1" fmla="*/ 2077212 w 6586474"/>
                  <a:gd name="connsiteY1" fmla="*/ 74676 h 1635252"/>
                  <a:gd name="connsiteX2" fmla="*/ 3275076 w 6586474"/>
                  <a:gd name="connsiteY2" fmla="*/ 230124 h 1635252"/>
                  <a:gd name="connsiteX3" fmla="*/ 5844540 w 6586474"/>
                  <a:gd name="connsiteY3" fmla="*/ 1524 h 1635252"/>
                  <a:gd name="connsiteX4" fmla="*/ 6320028 w 6586474"/>
                  <a:gd name="connsiteY4" fmla="*/ 239268 h 1635252"/>
                  <a:gd name="connsiteX5" fmla="*/ 4245864 w 6586474"/>
                  <a:gd name="connsiteY5" fmla="*/ 519684 h 1635252"/>
                  <a:gd name="connsiteX6" fmla="*/ 4255008 w 6586474"/>
                  <a:gd name="connsiteY6" fmla="*/ 1043940 h 1635252"/>
                  <a:gd name="connsiteX7" fmla="*/ 6155436 w 6586474"/>
                  <a:gd name="connsiteY7" fmla="*/ 1565148 h 1635252"/>
                  <a:gd name="connsiteX8" fmla="*/ 4235196 w 6586474"/>
                  <a:gd name="connsiteY8" fmla="*/ 1464564 h 1635252"/>
                  <a:gd name="connsiteX9" fmla="*/ 2360676 w 6586474"/>
                  <a:gd name="connsiteY9" fmla="*/ 1537716 h 1635252"/>
                  <a:gd name="connsiteX10" fmla="*/ 312420 w 6586474"/>
                  <a:gd name="connsiteY10" fmla="*/ 1135380 h 1635252"/>
                  <a:gd name="connsiteX11" fmla="*/ 495300 w 6586474"/>
                  <a:gd name="connsiteY11" fmla="*/ 458724 h 16352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86474"/>
                  <a:gd name="connsiteY0" fmla="*/ 458724 h 1609852"/>
                  <a:gd name="connsiteX1" fmla="*/ 2077212 w 6586474"/>
                  <a:gd name="connsiteY1" fmla="*/ 74676 h 1609852"/>
                  <a:gd name="connsiteX2" fmla="*/ 3275076 w 6586474"/>
                  <a:gd name="connsiteY2" fmla="*/ 230124 h 1609852"/>
                  <a:gd name="connsiteX3" fmla="*/ 5844540 w 6586474"/>
                  <a:gd name="connsiteY3" fmla="*/ 1524 h 1609852"/>
                  <a:gd name="connsiteX4" fmla="*/ 6320028 w 6586474"/>
                  <a:gd name="connsiteY4" fmla="*/ 239268 h 1609852"/>
                  <a:gd name="connsiteX5" fmla="*/ 4245864 w 6586474"/>
                  <a:gd name="connsiteY5" fmla="*/ 519684 h 1609852"/>
                  <a:gd name="connsiteX6" fmla="*/ 4407408 w 6586474"/>
                  <a:gd name="connsiteY6" fmla="*/ 1196340 h 1609852"/>
                  <a:gd name="connsiteX7" fmla="*/ 6155436 w 6586474"/>
                  <a:gd name="connsiteY7" fmla="*/ 1565148 h 1609852"/>
                  <a:gd name="connsiteX8" fmla="*/ 4235196 w 6586474"/>
                  <a:gd name="connsiteY8" fmla="*/ 1464564 h 1609852"/>
                  <a:gd name="connsiteX9" fmla="*/ 2360676 w 6586474"/>
                  <a:gd name="connsiteY9" fmla="*/ 1537716 h 1609852"/>
                  <a:gd name="connsiteX10" fmla="*/ 312420 w 6586474"/>
                  <a:gd name="connsiteY10" fmla="*/ 1135380 h 1609852"/>
                  <a:gd name="connsiteX11" fmla="*/ 495300 w 6586474"/>
                  <a:gd name="connsiteY11" fmla="*/ 458724 h 1609852"/>
                  <a:gd name="connsiteX0" fmla="*/ 495300 w 6561074"/>
                  <a:gd name="connsiteY0" fmla="*/ 458724 h 1609852"/>
                  <a:gd name="connsiteX1" fmla="*/ 2077212 w 6561074"/>
                  <a:gd name="connsiteY1" fmla="*/ 74676 h 1609852"/>
                  <a:gd name="connsiteX2" fmla="*/ 3275076 w 6561074"/>
                  <a:gd name="connsiteY2" fmla="*/ 230124 h 1609852"/>
                  <a:gd name="connsiteX3" fmla="*/ 5844540 w 6561074"/>
                  <a:gd name="connsiteY3" fmla="*/ 1524 h 1609852"/>
                  <a:gd name="connsiteX4" fmla="*/ 6320028 w 6561074"/>
                  <a:gd name="connsiteY4" fmla="*/ 239268 h 1609852"/>
                  <a:gd name="connsiteX5" fmla="*/ 4398264 w 6561074"/>
                  <a:gd name="connsiteY5" fmla="*/ 519684 h 1609852"/>
                  <a:gd name="connsiteX6" fmla="*/ 4407408 w 6561074"/>
                  <a:gd name="connsiteY6" fmla="*/ 1196340 h 1609852"/>
                  <a:gd name="connsiteX7" fmla="*/ 6155436 w 6561074"/>
                  <a:gd name="connsiteY7" fmla="*/ 1565148 h 1609852"/>
                  <a:gd name="connsiteX8" fmla="*/ 4235196 w 6561074"/>
                  <a:gd name="connsiteY8" fmla="*/ 1464564 h 1609852"/>
                  <a:gd name="connsiteX9" fmla="*/ 2360676 w 6561074"/>
                  <a:gd name="connsiteY9" fmla="*/ 1537716 h 1609852"/>
                  <a:gd name="connsiteX10" fmla="*/ 312420 w 6561074"/>
                  <a:gd name="connsiteY10" fmla="*/ 1135380 h 1609852"/>
                  <a:gd name="connsiteX11" fmla="*/ 495300 w 65610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4407408 w 6535674"/>
                  <a:gd name="connsiteY6" fmla="*/ 1196340 h 1609852"/>
                  <a:gd name="connsiteX7" fmla="*/ 6155436 w 6535674"/>
                  <a:gd name="connsiteY7" fmla="*/ 1565148 h 1609852"/>
                  <a:gd name="connsiteX8" fmla="*/ 4235196 w 6535674"/>
                  <a:gd name="connsiteY8" fmla="*/ 1464564 h 1609852"/>
                  <a:gd name="connsiteX9" fmla="*/ 2360676 w 6535674"/>
                  <a:gd name="connsiteY9" fmla="*/ 1537716 h 1609852"/>
                  <a:gd name="connsiteX10" fmla="*/ 312420 w 6535674"/>
                  <a:gd name="connsiteY10" fmla="*/ 1135380 h 1609852"/>
                  <a:gd name="connsiteX11" fmla="*/ 495300 w 6535674"/>
                  <a:gd name="connsiteY11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4074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458724 h 1609852"/>
                  <a:gd name="connsiteX1" fmla="*/ 2077212 w 6535674"/>
                  <a:gd name="connsiteY1" fmla="*/ 74676 h 1609852"/>
                  <a:gd name="connsiteX2" fmla="*/ 3275076 w 6535674"/>
                  <a:gd name="connsiteY2" fmla="*/ 230124 h 1609852"/>
                  <a:gd name="connsiteX3" fmla="*/ 5844540 w 6535674"/>
                  <a:gd name="connsiteY3" fmla="*/ 1524 h 1609852"/>
                  <a:gd name="connsiteX4" fmla="*/ 6320028 w 6535674"/>
                  <a:gd name="connsiteY4" fmla="*/ 239268 h 1609852"/>
                  <a:gd name="connsiteX5" fmla="*/ 4550664 w 6535674"/>
                  <a:gd name="connsiteY5" fmla="*/ 367284 h 1609852"/>
                  <a:gd name="connsiteX6" fmla="*/ 3947160 w 6535674"/>
                  <a:gd name="connsiteY6" fmla="*/ 806196 h 1609852"/>
                  <a:gd name="connsiteX7" fmla="*/ 4559808 w 6535674"/>
                  <a:gd name="connsiteY7" fmla="*/ 1196340 h 1609852"/>
                  <a:gd name="connsiteX8" fmla="*/ 6155436 w 6535674"/>
                  <a:gd name="connsiteY8" fmla="*/ 1565148 h 1609852"/>
                  <a:gd name="connsiteX9" fmla="*/ 4235196 w 6535674"/>
                  <a:gd name="connsiteY9" fmla="*/ 1464564 h 1609852"/>
                  <a:gd name="connsiteX10" fmla="*/ 2360676 w 6535674"/>
                  <a:gd name="connsiteY10" fmla="*/ 1537716 h 1609852"/>
                  <a:gd name="connsiteX11" fmla="*/ 312420 w 6535674"/>
                  <a:gd name="connsiteY11" fmla="*/ 1135380 h 1609852"/>
                  <a:gd name="connsiteX12" fmla="*/ 495300 w 6535674"/>
                  <a:gd name="connsiteY12" fmla="*/ 458724 h 1609852"/>
                  <a:gd name="connsiteX0" fmla="*/ 495300 w 6535674"/>
                  <a:gd name="connsiteY0" fmla="*/ 687324 h 1838452"/>
                  <a:gd name="connsiteX1" fmla="*/ 2077212 w 6535674"/>
                  <a:gd name="connsiteY1" fmla="*/ 303276 h 1838452"/>
                  <a:gd name="connsiteX2" fmla="*/ 3275076 w 6535674"/>
                  <a:gd name="connsiteY2" fmla="*/ 458724 h 1838452"/>
                  <a:gd name="connsiteX3" fmla="*/ 5844540 w 6535674"/>
                  <a:gd name="connsiteY3" fmla="*/ 1524 h 1838452"/>
                  <a:gd name="connsiteX4" fmla="*/ 6320028 w 6535674"/>
                  <a:gd name="connsiteY4" fmla="*/ 467868 h 1838452"/>
                  <a:gd name="connsiteX5" fmla="*/ 4550664 w 6535674"/>
                  <a:gd name="connsiteY5" fmla="*/ 595884 h 1838452"/>
                  <a:gd name="connsiteX6" fmla="*/ 3947160 w 6535674"/>
                  <a:gd name="connsiteY6" fmla="*/ 1034796 h 1838452"/>
                  <a:gd name="connsiteX7" fmla="*/ 4559808 w 6535674"/>
                  <a:gd name="connsiteY7" fmla="*/ 1424940 h 1838452"/>
                  <a:gd name="connsiteX8" fmla="*/ 6155436 w 6535674"/>
                  <a:gd name="connsiteY8" fmla="*/ 1793748 h 1838452"/>
                  <a:gd name="connsiteX9" fmla="*/ 4235196 w 6535674"/>
                  <a:gd name="connsiteY9" fmla="*/ 1693164 h 1838452"/>
                  <a:gd name="connsiteX10" fmla="*/ 2360676 w 6535674"/>
                  <a:gd name="connsiteY10" fmla="*/ 1766316 h 1838452"/>
                  <a:gd name="connsiteX11" fmla="*/ 312420 w 6535674"/>
                  <a:gd name="connsiteY11" fmla="*/ 1363980 h 1838452"/>
                  <a:gd name="connsiteX12" fmla="*/ 495300 w 6535674"/>
                  <a:gd name="connsiteY12" fmla="*/ 687324 h 1838452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559808 w 6535674"/>
                  <a:gd name="connsiteY7" fmla="*/ 14249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35674"/>
                  <a:gd name="connsiteY0" fmla="*/ 687324 h 1850136"/>
                  <a:gd name="connsiteX1" fmla="*/ 2077212 w 6535674"/>
                  <a:gd name="connsiteY1" fmla="*/ 303276 h 1850136"/>
                  <a:gd name="connsiteX2" fmla="*/ 3275076 w 6535674"/>
                  <a:gd name="connsiteY2" fmla="*/ 458724 h 1850136"/>
                  <a:gd name="connsiteX3" fmla="*/ 5844540 w 6535674"/>
                  <a:gd name="connsiteY3" fmla="*/ 1524 h 1850136"/>
                  <a:gd name="connsiteX4" fmla="*/ 6320028 w 6535674"/>
                  <a:gd name="connsiteY4" fmla="*/ 467868 h 1850136"/>
                  <a:gd name="connsiteX5" fmla="*/ 4550664 w 6535674"/>
                  <a:gd name="connsiteY5" fmla="*/ 595884 h 1850136"/>
                  <a:gd name="connsiteX6" fmla="*/ 3947160 w 6535674"/>
                  <a:gd name="connsiteY6" fmla="*/ 1034796 h 1850136"/>
                  <a:gd name="connsiteX7" fmla="*/ 4407408 w 6535674"/>
                  <a:gd name="connsiteY7" fmla="*/ 1501140 h 1850136"/>
                  <a:gd name="connsiteX8" fmla="*/ 6155436 w 6535674"/>
                  <a:gd name="connsiteY8" fmla="*/ 1793748 h 1850136"/>
                  <a:gd name="connsiteX9" fmla="*/ 4235196 w 6535674"/>
                  <a:gd name="connsiteY9" fmla="*/ 1845564 h 1850136"/>
                  <a:gd name="connsiteX10" fmla="*/ 2360676 w 6535674"/>
                  <a:gd name="connsiteY10" fmla="*/ 1766316 h 1850136"/>
                  <a:gd name="connsiteX11" fmla="*/ 312420 w 6535674"/>
                  <a:gd name="connsiteY11" fmla="*/ 1363980 h 1850136"/>
                  <a:gd name="connsiteX12" fmla="*/ 495300 w 65356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73774"/>
                  <a:gd name="connsiteY0" fmla="*/ 687324 h 1850136"/>
                  <a:gd name="connsiteX1" fmla="*/ 2077212 w 6573774"/>
                  <a:gd name="connsiteY1" fmla="*/ 303276 h 1850136"/>
                  <a:gd name="connsiteX2" fmla="*/ 3275076 w 6573774"/>
                  <a:gd name="connsiteY2" fmla="*/ 458724 h 1850136"/>
                  <a:gd name="connsiteX3" fmla="*/ 5844540 w 6573774"/>
                  <a:gd name="connsiteY3" fmla="*/ 1524 h 1850136"/>
                  <a:gd name="connsiteX4" fmla="*/ 6320028 w 6573774"/>
                  <a:gd name="connsiteY4" fmla="*/ 467868 h 1850136"/>
                  <a:gd name="connsiteX5" fmla="*/ 4322064 w 6573774"/>
                  <a:gd name="connsiteY5" fmla="*/ 595884 h 1850136"/>
                  <a:gd name="connsiteX6" fmla="*/ 3947160 w 6573774"/>
                  <a:gd name="connsiteY6" fmla="*/ 1034796 h 1850136"/>
                  <a:gd name="connsiteX7" fmla="*/ 4407408 w 6573774"/>
                  <a:gd name="connsiteY7" fmla="*/ 1501140 h 1850136"/>
                  <a:gd name="connsiteX8" fmla="*/ 6155436 w 6573774"/>
                  <a:gd name="connsiteY8" fmla="*/ 1793748 h 1850136"/>
                  <a:gd name="connsiteX9" fmla="*/ 4235196 w 6573774"/>
                  <a:gd name="connsiteY9" fmla="*/ 1845564 h 1850136"/>
                  <a:gd name="connsiteX10" fmla="*/ 2360676 w 6573774"/>
                  <a:gd name="connsiteY10" fmla="*/ 1766316 h 1850136"/>
                  <a:gd name="connsiteX11" fmla="*/ 312420 w 6573774"/>
                  <a:gd name="connsiteY11" fmla="*/ 1363980 h 1850136"/>
                  <a:gd name="connsiteX12" fmla="*/ 495300 w 6573774"/>
                  <a:gd name="connsiteY12" fmla="*/ 687324 h 1850136"/>
                  <a:gd name="connsiteX0" fmla="*/ 495300 w 6548374"/>
                  <a:gd name="connsiteY0" fmla="*/ 687324 h 1850136"/>
                  <a:gd name="connsiteX1" fmla="*/ 2077212 w 6548374"/>
                  <a:gd name="connsiteY1" fmla="*/ 303276 h 1850136"/>
                  <a:gd name="connsiteX2" fmla="*/ 3275076 w 6548374"/>
                  <a:gd name="connsiteY2" fmla="*/ 458724 h 1850136"/>
                  <a:gd name="connsiteX3" fmla="*/ 5844540 w 6548374"/>
                  <a:gd name="connsiteY3" fmla="*/ 1524 h 1850136"/>
                  <a:gd name="connsiteX4" fmla="*/ 6320028 w 6548374"/>
                  <a:gd name="connsiteY4" fmla="*/ 467868 h 1850136"/>
                  <a:gd name="connsiteX5" fmla="*/ 4474464 w 6548374"/>
                  <a:gd name="connsiteY5" fmla="*/ 595884 h 1850136"/>
                  <a:gd name="connsiteX6" fmla="*/ 3947160 w 6548374"/>
                  <a:gd name="connsiteY6" fmla="*/ 1034796 h 1850136"/>
                  <a:gd name="connsiteX7" fmla="*/ 4407408 w 6548374"/>
                  <a:gd name="connsiteY7" fmla="*/ 1501140 h 1850136"/>
                  <a:gd name="connsiteX8" fmla="*/ 6155436 w 6548374"/>
                  <a:gd name="connsiteY8" fmla="*/ 1793748 h 1850136"/>
                  <a:gd name="connsiteX9" fmla="*/ 4235196 w 6548374"/>
                  <a:gd name="connsiteY9" fmla="*/ 1845564 h 1850136"/>
                  <a:gd name="connsiteX10" fmla="*/ 2360676 w 6548374"/>
                  <a:gd name="connsiteY10" fmla="*/ 1766316 h 1850136"/>
                  <a:gd name="connsiteX11" fmla="*/ 312420 w 6548374"/>
                  <a:gd name="connsiteY11" fmla="*/ 1363980 h 1850136"/>
                  <a:gd name="connsiteX12" fmla="*/ 495300 w 6548374"/>
                  <a:gd name="connsiteY12" fmla="*/ 687324 h 1850136"/>
                  <a:gd name="connsiteX0" fmla="*/ 495300 w 6510274"/>
                  <a:gd name="connsiteY0" fmla="*/ 687324 h 1850136"/>
                  <a:gd name="connsiteX1" fmla="*/ 2077212 w 6510274"/>
                  <a:gd name="connsiteY1" fmla="*/ 303276 h 1850136"/>
                  <a:gd name="connsiteX2" fmla="*/ 3275076 w 6510274"/>
                  <a:gd name="connsiteY2" fmla="*/ 458724 h 1850136"/>
                  <a:gd name="connsiteX3" fmla="*/ 5615940 w 6510274"/>
                  <a:gd name="connsiteY3" fmla="*/ 1524 h 1850136"/>
                  <a:gd name="connsiteX4" fmla="*/ 6320028 w 6510274"/>
                  <a:gd name="connsiteY4" fmla="*/ 467868 h 1850136"/>
                  <a:gd name="connsiteX5" fmla="*/ 4474464 w 6510274"/>
                  <a:gd name="connsiteY5" fmla="*/ 595884 h 1850136"/>
                  <a:gd name="connsiteX6" fmla="*/ 3947160 w 6510274"/>
                  <a:gd name="connsiteY6" fmla="*/ 1034796 h 1850136"/>
                  <a:gd name="connsiteX7" fmla="*/ 4407408 w 6510274"/>
                  <a:gd name="connsiteY7" fmla="*/ 1501140 h 1850136"/>
                  <a:gd name="connsiteX8" fmla="*/ 6155436 w 6510274"/>
                  <a:gd name="connsiteY8" fmla="*/ 1793748 h 1850136"/>
                  <a:gd name="connsiteX9" fmla="*/ 4235196 w 6510274"/>
                  <a:gd name="connsiteY9" fmla="*/ 1845564 h 1850136"/>
                  <a:gd name="connsiteX10" fmla="*/ 2360676 w 6510274"/>
                  <a:gd name="connsiteY10" fmla="*/ 1766316 h 1850136"/>
                  <a:gd name="connsiteX11" fmla="*/ 312420 w 6510274"/>
                  <a:gd name="connsiteY11" fmla="*/ 1363980 h 1850136"/>
                  <a:gd name="connsiteX12" fmla="*/ 495300 w 6510274"/>
                  <a:gd name="connsiteY12" fmla="*/ 687324 h 1850136"/>
                  <a:gd name="connsiteX0" fmla="*/ 495300 w 6510274"/>
                  <a:gd name="connsiteY0" fmla="*/ 712724 h 1875536"/>
                  <a:gd name="connsiteX1" fmla="*/ 2077212 w 6510274"/>
                  <a:gd name="connsiteY1" fmla="*/ 328676 h 1875536"/>
                  <a:gd name="connsiteX2" fmla="*/ 3275076 w 6510274"/>
                  <a:gd name="connsiteY2" fmla="*/ 484124 h 1875536"/>
                  <a:gd name="connsiteX3" fmla="*/ 5615940 w 6510274"/>
                  <a:gd name="connsiteY3" fmla="*/ 26924 h 1875536"/>
                  <a:gd name="connsiteX4" fmla="*/ 6320028 w 6510274"/>
                  <a:gd name="connsiteY4" fmla="*/ 645668 h 1875536"/>
                  <a:gd name="connsiteX5" fmla="*/ 4474464 w 6510274"/>
                  <a:gd name="connsiteY5" fmla="*/ 621284 h 1875536"/>
                  <a:gd name="connsiteX6" fmla="*/ 3947160 w 6510274"/>
                  <a:gd name="connsiteY6" fmla="*/ 1060196 h 1875536"/>
                  <a:gd name="connsiteX7" fmla="*/ 4407408 w 6510274"/>
                  <a:gd name="connsiteY7" fmla="*/ 1526540 h 1875536"/>
                  <a:gd name="connsiteX8" fmla="*/ 6155436 w 6510274"/>
                  <a:gd name="connsiteY8" fmla="*/ 1819148 h 1875536"/>
                  <a:gd name="connsiteX9" fmla="*/ 4235196 w 6510274"/>
                  <a:gd name="connsiteY9" fmla="*/ 1870964 h 1875536"/>
                  <a:gd name="connsiteX10" fmla="*/ 2360676 w 6510274"/>
                  <a:gd name="connsiteY10" fmla="*/ 1791716 h 1875536"/>
                  <a:gd name="connsiteX11" fmla="*/ 312420 w 6510274"/>
                  <a:gd name="connsiteY11" fmla="*/ 1389380 h 1875536"/>
                  <a:gd name="connsiteX12" fmla="*/ 495300 w 6510274"/>
                  <a:gd name="connsiteY12" fmla="*/ 712724 h 1875536"/>
                  <a:gd name="connsiteX0" fmla="*/ 495300 w 6472174"/>
                  <a:gd name="connsiteY0" fmla="*/ 560324 h 1723136"/>
                  <a:gd name="connsiteX1" fmla="*/ 2077212 w 6472174"/>
                  <a:gd name="connsiteY1" fmla="*/ 176276 h 1723136"/>
                  <a:gd name="connsiteX2" fmla="*/ 3275076 w 6472174"/>
                  <a:gd name="connsiteY2" fmla="*/ 331724 h 1723136"/>
                  <a:gd name="connsiteX3" fmla="*/ 5387340 w 6472174"/>
                  <a:gd name="connsiteY3" fmla="*/ 26924 h 1723136"/>
                  <a:gd name="connsiteX4" fmla="*/ 6320028 w 6472174"/>
                  <a:gd name="connsiteY4" fmla="*/ 493268 h 1723136"/>
                  <a:gd name="connsiteX5" fmla="*/ 4474464 w 6472174"/>
                  <a:gd name="connsiteY5" fmla="*/ 468884 h 1723136"/>
                  <a:gd name="connsiteX6" fmla="*/ 3947160 w 6472174"/>
                  <a:gd name="connsiteY6" fmla="*/ 907796 h 1723136"/>
                  <a:gd name="connsiteX7" fmla="*/ 4407408 w 6472174"/>
                  <a:gd name="connsiteY7" fmla="*/ 1374140 h 1723136"/>
                  <a:gd name="connsiteX8" fmla="*/ 6155436 w 6472174"/>
                  <a:gd name="connsiteY8" fmla="*/ 1666748 h 1723136"/>
                  <a:gd name="connsiteX9" fmla="*/ 4235196 w 6472174"/>
                  <a:gd name="connsiteY9" fmla="*/ 1718564 h 1723136"/>
                  <a:gd name="connsiteX10" fmla="*/ 2360676 w 6472174"/>
                  <a:gd name="connsiteY10" fmla="*/ 1639316 h 1723136"/>
                  <a:gd name="connsiteX11" fmla="*/ 312420 w 6472174"/>
                  <a:gd name="connsiteY11" fmla="*/ 1236980 h 1723136"/>
                  <a:gd name="connsiteX12" fmla="*/ 495300 w 6472174"/>
                  <a:gd name="connsiteY12" fmla="*/ 560324 h 1723136"/>
                  <a:gd name="connsiteX0" fmla="*/ 495300 w 6299962"/>
                  <a:gd name="connsiteY0" fmla="*/ 544576 h 1707388"/>
                  <a:gd name="connsiteX1" fmla="*/ 2077212 w 6299962"/>
                  <a:gd name="connsiteY1" fmla="*/ 160528 h 1707388"/>
                  <a:gd name="connsiteX2" fmla="*/ 3275076 w 6299962"/>
                  <a:gd name="connsiteY2" fmla="*/ 315976 h 1707388"/>
                  <a:gd name="connsiteX3" fmla="*/ 5387340 w 6299962"/>
                  <a:gd name="connsiteY3" fmla="*/ 11176 h 1707388"/>
                  <a:gd name="connsiteX4" fmla="*/ 5862828 w 6299962"/>
                  <a:gd name="connsiteY4" fmla="*/ 248920 h 1707388"/>
                  <a:gd name="connsiteX5" fmla="*/ 4474464 w 6299962"/>
                  <a:gd name="connsiteY5" fmla="*/ 453136 h 1707388"/>
                  <a:gd name="connsiteX6" fmla="*/ 3947160 w 6299962"/>
                  <a:gd name="connsiteY6" fmla="*/ 892048 h 1707388"/>
                  <a:gd name="connsiteX7" fmla="*/ 4407408 w 6299962"/>
                  <a:gd name="connsiteY7" fmla="*/ 1358392 h 1707388"/>
                  <a:gd name="connsiteX8" fmla="*/ 6155436 w 6299962"/>
                  <a:gd name="connsiteY8" fmla="*/ 1651000 h 1707388"/>
                  <a:gd name="connsiteX9" fmla="*/ 4235196 w 6299962"/>
                  <a:gd name="connsiteY9" fmla="*/ 1702816 h 1707388"/>
                  <a:gd name="connsiteX10" fmla="*/ 2360676 w 6299962"/>
                  <a:gd name="connsiteY10" fmla="*/ 1623568 h 1707388"/>
                  <a:gd name="connsiteX11" fmla="*/ 312420 w 6299962"/>
                  <a:gd name="connsiteY11" fmla="*/ 1221232 h 1707388"/>
                  <a:gd name="connsiteX12" fmla="*/ 495300 w 6299962"/>
                  <a:gd name="connsiteY12" fmla="*/ 544576 h 1707388"/>
                  <a:gd name="connsiteX0" fmla="*/ 495300 w 6299962"/>
                  <a:gd name="connsiteY0" fmla="*/ 696976 h 1859788"/>
                  <a:gd name="connsiteX1" fmla="*/ 2077212 w 6299962"/>
                  <a:gd name="connsiteY1" fmla="*/ 312928 h 1859788"/>
                  <a:gd name="connsiteX2" fmla="*/ 3275076 w 6299962"/>
                  <a:gd name="connsiteY2" fmla="*/ 468376 h 1859788"/>
                  <a:gd name="connsiteX3" fmla="*/ 5387340 w 6299962"/>
                  <a:gd name="connsiteY3" fmla="*/ 11176 h 1859788"/>
                  <a:gd name="connsiteX4" fmla="*/ 5862828 w 6299962"/>
                  <a:gd name="connsiteY4" fmla="*/ 401320 h 1859788"/>
                  <a:gd name="connsiteX5" fmla="*/ 4474464 w 6299962"/>
                  <a:gd name="connsiteY5" fmla="*/ 605536 h 1859788"/>
                  <a:gd name="connsiteX6" fmla="*/ 3947160 w 6299962"/>
                  <a:gd name="connsiteY6" fmla="*/ 1044448 h 1859788"/>
                  <a:gd name="connsiteX7" fmla="*/ 4407408 w 6299962"/>
                  <a:gd name="connsiteY7" fmla="*/ 1510792 h 1859788"/>
                  <a:gd name="connsiteX8" fmla="*/ 6155436 w 6299962"/>
                  <a:gd name="connsiteY8" fmla="*/ 1803400 h 1859788"/>
                  <a:gd name="connsiteX9" fmla="*/ 4235196 w 6299962"/>
                  <a:gd name="connsiteY9" fmla="*/ 1855216 h 1859788"/>
                  <a:gd name="connsiteX10" fmla="*/ 2360676 w 6299962"/>
                  <a:gd name="connsiteY10" fmla="*/ 1775968 h 1859788"/>
                  <a:gd name="connsiteX11" fmla="*/ 312420 w 6299962"/>
                  <a:gd name="connsiteY11" fmla="*/ 1373632 h 1859788"/>
                  <a:gd name="connsiteX12" fmla="*/ 495300 w 6299962"/>
                  <a:gd name="connsiteY12" fmla="*/ 696976 h 1859788"/>
                  <a:gd name="connsiteX0" fmla="*/ 495300 w 6336538"/>
                  <a:gd name="connsiteY0" fmla="*/ 742188 h 1905000"/>
                  <a:gd name="connsiteX1" fmla="*/ 2077212 w 6336538"/>
                  <a:gd name="connsiteY1" fmla="*/ 358140 h 1905000"/>
                  <a:gd name="connsiteX2" fmla="*/ 3275076 w 6336538"/>
                  <a:gd name="connsiteY2" fmla="*/ 513588 h 1905000"/>
                  <a:gd name="connsiteX3" fmla="*/ 5387340 w 6336538"/>
                  <a:gd name="connsiteY3" fmla="*/ 56388 h 1905000"/>
                  <a:gd name="connsiteX4" fmla="*/ 6257290 w 6336538"/>
                  <a:gd name="connsiteY4" fmla="*/ 175260 h 1905000"/>
                  <a:gd name="connsiteX5" fmla="*/ 5862828 w 6336538"/>
                  <a:gd name="connsiteY5" fmla="*/ 446532 h 1905000"/>
                  <a:gd name="connsiteX6" fmla="*/ 4474464 w 6336538"/>
                  <a:gd name="connsiteY6" fmla="*/ 650748 h 1905000"/>
                  <a:gd name="connsiteX7" fmla="*/ 3947160 w 6336538"/>
                  <a:gd name="connsiteY7" fmla="*/ 1089660 h 1905000"/>
                  <a:gd name="connsiteX8" fmla="*/ 4407408 w 6336538"/>
                  <a:gd name="connsiteY8" fmla="*/ 1556004 h 1905000"/>
                  <a:gd name="connsiteX9" fmla="*/ 6155436 w 6336538"/>
                  <a:gd name="connsiteY9" fmla="*/ 1848612 h 1905000"/>
                  <a:gd name="connsiteX10" fmla="*/ 4235196 w 6336538"/>
                  <a:gd name="connsiteY10" fmla="*/ 1900428 h 1905000"/>
                  <a:gd name="connsiteX11" fmla="*/ 2360676 w 6336538"/>
                  <a:gd name="connsiteY11" fmla="*/ 1821180 h 1905000"/>
                  <a:gd name="connsiteX12" fmla="*/ 312420 w 6336538"/>
                  <a:gd name="connsiteY12" fmla="*/ 1418844 h 1905000"/>
                  <a:gd name="connsiteX13" fmla="*/ 495300 w 6336538"/>
                  <a:gd name="connsiteY13" fmla="*/ 742188 h 1905000"/>
                  <a:gd name="connsiteX0" fmla="*/ 495300 w 6716268"/>
                  <a:gd name="connsiteY0" fmla="*/ 742188 h 1905000"/>
                  <a:gd name="connsiteX1" fmla="*/ 2077212 w 6716268"/>
                  <a:gd name="connsiteY1" fmla="*/ 358140 h 1905000"/>
                  <a:gd name="connsiteX2" fmla="*/ 3275076 w 6716268"/>
                  <a:gd name="connsiteY2" fmla="*/ 513588 h 1905000"/>
                  <a:gd name="connsiteX3" fmla="*/ 5387340 w 6716268"/>
                  <a:gd name="connsiteY3" fmla="*/ 56388 h 1905000"/>
                  <a:gd name="connsiteX4" fmla="*/ 6257290 w 6716268"/>
                  <a:gd name="connsiteY4" fmla="*/ 175260 h 1905000"/>
                  <a:gd name="connsiteX5" fmla="*/ 5862828 w 6716268"/>
                  <a:gd name="connsiteY5" fmla="*/ 446532 h 1905000"/>
                  <a:gd name="connsiteX6" fmla="*/ 4474464 w 6716268"/>
                  <a:gd name="connsiteY6" fmla="*/ 650748 h 1905000"/>
                  <a:gd name="connsiteX7" fmla="*/ 3947160 w 6716268"/>
                  <a:gd name="connsiteY7" fmla="*/ 1089660 h 1905000"/>
                  <a:gd name="connsiteX8" fmla="*/ 4407408 w 6716268"/>
                  <a:gd name="connsiteY8" fmla="*/ 1556004 h 1905000"/>
                  <a:gd name="connsiteX9" fmla="*/ 6424930 w 6716268"/>
                  <a:gd name="connsiteY9" fmla="*/ 1549908 h 1905000"/>
                  <a:gd name="connsiteX10" fmla="*/ 6155436 w 6716268"/>
                  <a:gd name="connsiteY10" fmla="*/ 1848612 h 1905000"/>
                  <a:gd name="connsiteX11" fmla="*/ 4235196 w 6716268"/>
                  <a:gd name="connsiteY11" fmla="*/ 1900428 h 1905000"/>
                  <a:gd name="connsiteX12" fmla="*/ 2360676 w 6716268"/>
                  <a:gd name="connsiteY12" fmla="*/ 1821180 h 1905000"/>
                  <a:gd name="connsiteX13" fmla="*/ 312420 w 6716268"/>
                  <a:gd name="connsiteY13" fmla="*/ 1418844 h 1905000"/>
                  <a:gd name="connsiteX14" fmla="*/ 495300 w 6716268"/>
                  <a:gd name="connsiteY14" fmla="*/ 742188 h 1905000"/>
                  <a:gd name="connsiteX0" fmla="*/ 495300 w 6716268"/>
                  <a:gd name="connsiteY0" fmla="*/ 967232 h 2130044"/>
                  <a:gd name="connsiteX1" fmla="*/ 2077212 w 6716268"/>
                  <a:gd name="connsiteY1" fmla="*/ 583184 h 2130044"/>
                  <a:gd name="connsiteX2" fmla="*/ 3275076 w 6716268"/>
                  <a:gd name="connsiteY2" fmla="*/ 738632 h 2130044"/>
                  <a:gd name="connsiteX3" fmla="*/ 5387340 w 6716268"/>
                  <a:gd name="connsiteY3" fmla="*/ 281432 h 2130044"/>
                  <a:gd name="connsiteX4" fmla="*/ 6257290 w 6716268"/>
                  <a:gd name="connsiteY4" fmla="*/ 400304 h 2130044"/>
                  <a:gd name="connsiteX5" fmla="*/ 5862828 w 6716268"/>
                  <a:gd name="connsiteY5" fmla="*/ 671576 h 2130044"/>
                  <a:gd name="connsiteX6" fmla="*/ 4474464 w 6716268"/>
                  <a:gd name="connsiteY6" fmla="*/ 875792 h 2130044"/>
                  <a:gd name="connsiteX7" fmla="*/ 3947160 w 6716268"/>
                  <a:gd name="connsiteY7" fmla="*/ 1314704 h 2130044"/>
                  <a:gd name="connsiteX8" fmla="*/ 4407408 w 6716268"/>
                  <a:gd name="connsiteY8" fmla="*/ 1781048 h 2130044"/>
                  <a:gd name="connsiteX9" fmla="*/ 6424930 w 6716268"/>
                  <a:gd name="connsiteY9" fmla="*/ 1774952 h 2130044"/>
                  <a:gd name="connsiteX10" fmla="*/ 6155436 w 6716268"/>
                  <a:gd name="connsiteY10" fmla="*/ 2073656 h 2130044"/>
                  <a:gd name="connsiteX11" fmla="*/ 4235196 w 6716268"/>
                  <a:gd name="connsiteY11" fmla="*/ 2125472 h 2130044"/>
                  <a:gd name="connsiteX12" fmla="*/ 2360676 w 6716268"/>
                  <a:gd name="connsiteY12" fmla="*/ 2046224 h 2130044"/>
                  <a:gd name="connsiteX13" fmla="*/ 312420 w 6716268"/>
                  <a:gd name="connsiteY13" fmla="*/ 1643888 h 2130044"/>
                  <a:gd name="connsiteX14" fmla="*/ 495300 w 6716268"/>
                  <a:gd name="connsiteY14" fmla="*/ 967232 h 2130044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2572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999659 h 2162471"/>
                  <a:gd name="connsiteX1" fmla="*/ 2077212 w 6716268"/>
                  <a:gd name="connsiteY1" fmla="*/ 615611 h 2162471"/>
                  <a:gd name="connsiteX2" fmla="*/ 3275076 w 6716268"/>
                  <a:gd name="connsiteY2" fmla="*/ 771059 h 2162471"/>
                  <a:gd name="connsiteX3" fmla="*/ 5387340 w 6716268"/>
                  <a:gd name="connsiteY3" fmla="*/ 313859 h 2162471"/>
                  <a:gd name="connsiteX4" fmla="*/ 6104890 w 6716268"/>
                  <a:gd name="connsiteY4" fmla="*/ 432731 h 2162471"/>
                  <a:gd name="connsiteX5" fmla="*/ 5862828 w 6716268"/>
                  <a:gd name="connsiteY5" fmla="*/ 704003 h 2162471"/>
                  <a:gd name="connsiteX6" fmla="*/ 4474464 w 6716268"/>
                  <a:gd name="connsiteY6" fmla="*/ 908219 h 2162471"/>
                  <a:gd name="connsiteX7" fmla="*/ 3947160 w 6716268"/>
                  <a:gd name="connsiteY7" fmla="*/ 1347131 h 2162471"/>
                  <a:gd name="connsiteX8" fmla="*/ 4407408 w 6716268"/>
                  <a:gd name="connsiteY8" fmla="*/ 1813475 h 2162471"/>
                  <a:gd name="connsiteX9" fmla="*/ 6424930 w 6716268"/>
                  <a:gd name="connsiteY9" fmla="*/ 1807379 h 2162471"/>
                  <a:gd name="connsiteX10" fmla="*/ 6155436 w 6716268"/>
                  <a:gd name="connsiteY10" fmla="*/ 2106083 h 2162471"/>
                  <a:gd name="connsiteX11" fmla="*/ 4235196 w 6716268"/>
                  <a:gd name="connsiteY11" fmla="*/ 2157899 h 2162471"/>
                  <a:gd name="connsiteX12" fmla="*/ 2360676 w 6716268"/>
                  <a:gd name="connsiteY12" fmla="*/ 2078651 h 2162471"/>
                  <a:gd name="connsiteX13" fmla="*/ 312420 w 6716268"/>
                  <a:gd name="connsiteY13" fmla="*/ 1676315 h 2162471"/>
                  <a:gd name="connsiteX14" fmla="*/ 495300 w 6716268"/>
                  <a:gd name="connsiteY14" fmla="*/ 999659 h 2162471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61048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825923 h 1988735"/>
                  <a:gd name="connsiteX1" fmla="*/ 2077212 w 6716268"/>
                  <a:gd name="connsiteY1" fmla="*/ 441875 h 1988735"/>
                  <a:gd name="connsiteX2" fmla="*/ 3275076 w 6716268"/>
                  <a:gd name="connsiteY2" fmla="*/ 597323 h 1988735"/>
                  <a:gd name="connsiteX3" fmla="*/ 5387340 w 6716268"/>
                  <a:gd name="connsiteY3" fmla="*/ 140123 h 1988735"/>
                  <a:gd name="connsiteX4" fmla="*/ 5952490 w 6716268"/>
                  <a:gd name="connsiteY4" fmla="*/ 258995 h 1988735"/>
                  <a:gd name="connsiteX5" fmla="*/ 5862828 w 6716268"/>
                  <a:gd name="connsiteY5" fmla="*/ 530267 h 1988735"/>
                  <a:gd name="connsiteX6" fmla="*/ 4474464 w 6716268"/>
                  <a:gd name="connsiteY6" fmla="*/ 734483 h 1988735"/>
                  <a:gd name="connsiteX7" fmla="*/ 3947160 w 6716268"/>
                  <a:gd name="connsiteY7" fmla="*/ 1173395 h 1988735"/>
                  <a:gd name="connsiteX8" fmla="*/ 4407408 w 6716268"/>
                  <a:gd name="connsiteY8" fmla="*/ 1639739 h 1988735"/>
                  <a:gd name="connsiteX9" fmla="*/ 6424930 w 6716268"/>
                  <a:gd name="connsiteY9" fmla="*/ 1633643 h 1988735"/>
                  <a:gd name="connsiteX10" fmla="*/ 6155436 w 6716268"/>
                  <a:gd name="connsiteY10" fmla="*/ 1932347 h 1988735"/>
                  <a:gd name="connsiteX11" fmla="*/ 4235196 w 6716268"/>
                  <a:gd name="connsiteY11" fmla="*/ 1984163 h 1988735"/>
                  <a:gd name="connsiteX12" fmla="*/ 2360676 w 6716268"/>
                  <a:gd name="connsiteY12" fmla="*/ 1904915 h 1988735"/>
                  <a:gd name="connsiteX13" fmla="*/ 312420 w 6716268"/>
                  <a:gd name="connsiteY13" fmla="*/ 1502579 h 1988735"/>
                  <a:gd name="connsiteX14" fmla="*/ 495300 w 6716268"/>
                  <a:gd name="connsiteY14" fmla="*/ 825923 h 1988735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387340 w 6716268"/>
                  <a:gd name="connsiteY3" fmla="*/ 822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716268"/>
                  <a:gd name="connsiteY0" fmla="*/ 768011 h 1930823"/>
                  <a:gd name="connsiteX1" fmla="*/ 2077212 w 6716268"/>
                  <a:gd name="connsiteY1" fmla="*/ 383963 h 1930823"/>
                  <a:gd name="connsiteX2" fmla="*/ 3275076 w 6716268"/>
                  <a:gd name="connsiteY2" fmla="*/ 539411 h 1930823"/>
                  <a:gd name="connsiteX3" fmla="*/ 5082540 w 6716268"/>
                  <a:gd name="connsiteY3" fmla="*/ 234611 h 1930823"/>
                  <a:gd name="connsiteX4" fmla="*/ 5952490 w 6716268"/>
                  <a:gd name="connsiteY4" fmla="*/ 201083 h 1930823"/>
                  <a:gd name="connsiteX5" fmla="*/ 5862828 w 6716268"/>
                  <a:gd name="connsiteY5" fmla="*/ 472355 h 1930823"/>
                  <a:gd name="connsiteX6" fmla="*/ 4474464 w 6716268"/>
                  <a:gd name="connsiteY6" fmla="*/ 676571 h 1930823"/>
                  <a:gd name="connsiteX7" fmla="*/ 3947160 w 6716268"/>
                  <a:gd name="connsiteY7" fmla="*/ 1115483 h 1930823"/>
                  <a:gd name="connsiteX8" fmla="*/ 4407408 w 6716268"/>
                  <a:gd name="connsiteY8" fmla="*/ 1581827 h 1930823"/>
                  <a:gd name="connsiteX9" fmla="*/ 6424930 w 6716268"/>
                  <a:gd name="connsiteY9" fmla="*/ 1575731 h 1930823"/>
                  <a:gd name="connsiteX10" fmla="*/ 6155436 w 6716268"/>
                  <a:gd name="connsiteY10" fmla="*/ 1874435 h 1930823"/>
                  <a:gd name="connsiteX11" fmla="*/ 4235196 w 6716268"/>
                  <a:gd name="connsiteY11" fmla="*/ 1926251 h 1930823"/>
                  <a:gd name="connsiteX12" fmla="*/ 2360676 w 6716268"/>
                  <a:gd name="connsiteY12" fmla="*/ 1847003 h 1930823"/>
                  <a:gd name="connsiteX13" fmla="*/ 312420 w 6716268"/>
                  <a:gd name="connsiteY13" fmla="*/ 1444667 h 1930823"/>
                  <a:gd name="connsiteX14" fmla="*/ 495300 w 6716268"/>
                  <a:gd name="connsiteY14" fmla="*/ 768011 h 1930823"/>
                  <a:gd name="connsiteX0" fmla="*/ 495300 w 6665468"/>
                  <a:gd name="connsiteY0" fmla="*/ 768011 h 2147739"/>
                  <a:gd name="connsiteX1" fmla="*/ 2077212 w 6665468"/>
                  <a:gd name="connsiteY1" fmla="*/ 383963 h 2147739"/>
                  <a:gd name="connsiteX2" fmla="*/ 3275076 w 6665468"/>
                  <a:gd name="connsiteY2" fmla="*/ 539411 h 2147739"/>
                  <a:gd name="connsiteX3" fmla="*/ 5082540 w 6665468"/>
                  <a:gd name="connsiteY3" fmla="*/ 234611 h 2147739"/>
                  <a:gd name="connsiteX4" fmla="*/ 5952490 w 6665468"/>
                  <a:gd name="connsiteY4" fmla="*/ 201083 h 2147739"/>
                  <a:gd name="connsiteX5" fmla="*/ 5862828 w 6665468"/>
                  <a:gd name="connsiteY5" fmla="*/ 472355 h 2147739"/>
                  <a:gd name="connsiteX6" fmla="*/ 4474464 w 6665468"/>
                  <a:gd name="connsiteY6" fmla="*/ 676571 h 2147739"/>
                  <a:gd name="connsiteX7" fmla="*/ 3947160 w 6665468"/>
                  <a:gd name="connsiteY7" fmla="*/ 1115483 h 2147739"/>
                  <a:gd name="connsiteX8" fmla="*/ 4407408 w 6665468"/>
                  <a:gd name="connsiteY8" fmla="*/ 1581827 h 2147739"/>
                  <a:gd name="connsiteX9" fmla="*/ 6424930 w 6665468"/>
                  <a:gd name="connsiteY9" fmla="*/ 1575731 h 2147739"/>
                  <a:gd name="connsiteX10" fmla="*/ 5850636 w 6665468"/>
                  <a:gd name="connsiteY10" fmla="*/ 2103035 h 2147739"/>
                  <a:gd name="connsiteX11" fmla="*/ 4235196 w 6665468"/>
                  <a:gd name="connsiteY11" fmla="*/ 1926251 h 2147739"/>
                  <a:gd name="connsiteX12" fmla="*/ 2360676 w 6665468"/>
                  <a:gd name="connsiteY12" fmla="*/ 1847003 h 2147739"/>
                  <a:gd name="connsiteX13" fmla="*/ 312420 w 6665468"/>
                  <a:gd name="connsiteY13" fmla="*/ 1444667 h 2147739"/>
                  <a:gd name="connsiteX14" fmla="*/ 495300 w 66654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6765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9471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36868"/>
                  <a:gd name="connsiteY0" fmla="*/ 768011 h 2147739"/>
                  <a:gd name="connsiteX1" fmla="*/ 2077212 w 6436868"/>
                  <a:gd name="connsiteY1" fmla="*/ 383963 h 2147739"/>
                  <a:gd name="connsiteX2" fmla="*/ 3275076 w 6436868"/>
                  <a:gd name="connsiteY2" fmla="*/ 539411 h 2147739"/>
                  <a:gd name="connsiteX3" fmla="*/ 5082540 w 6436868"/>
                  <a:gd name="connsiteY3" fmla="*/ 234611 h 2147739"/>
                  <a:gd name="connsiteX4" fmla="*/ 5952490 w 6436868"/>
                  <a:gd name="connsiteY4" fmla="*/ 201083 h 2147739"/>
                  <a:gd name="connsiteX5" fmla="*/ 5862828 w 6436868"/>
                  <a:gd name="connsiteY5" fmla="*/ 472355 h 2147739"/>
                  <a:gd name="connsiteX6" fmla="*/ 4474464 w 6436868"/>
                  <a:gd name="connsiteY6" fmla="*/ 752771 h 2147739"/>
                  <a:gd name="connsiteX7" fmla="*/ 3794760 w 6436868"/>
                  <a:gd name="connsiteY7" fmla="*/ 1115483 h 2147739"/>
                  <a:gd name="connsiteX8" fmla="*/ 4407408 w 6436868"/>
                  <a:gd name="connsiteY8" fmla="*/ 1581827 h 2147739"/>
                  <a:gd name="connsiteX9" fmla="*/ 6196330 w 6436868"/>
                  <a:gd name="connsiteY9" fmla="*/ 1651931 h 2147739"/>
                  <a:gd name="connsiteX10" fmla="*/ 5850636 w 6436868"/>
                  <a:gd name="connsiteY10" fmla="*/ 2103035 h 2147739"/>
                  <a:gd name="connsiteX11" fmla="*/ 4235196 w 6436868"/>
                  <a:gd name="connsiteY11" fmla="*/ 1926251 h 2147739"/>
                  <a:gd name="connsiteX12" fmla="*/ 2360676 w 6436868"/>
                  <a:gd name="connsiteY12" fmla="*/ 1847003 h 2147739"/>
                  <a:gd name="connsiteX13" fmla="*/ 312420 w 6436868"/>
                  <a:gd name="connsiteY13" fmla="*/ 1444667 h 2147739"/>
                  <a:gd name="connsiteX14" fmla="*/ 495300 w 6436868"/>
                  <a:gd name="connsiteY14" fmla="*/ 768011 h 2147739"/>
                  <a:gd name="connsiteX0" fmla="*/ 495300 w 6462268"/>
                  <a:gd name="connsiteY0" fmla="*/ 768011 h 2147739"/>
                  <a:gd name="connsiteX1" fmla="*/ 2077212 w 6462268"/>
                  <a:gd name="connsiteY1" fmla="*/ 383963 h 2147739"/>
                  <a:gd name="connsiteX2" fmla="*/ 3275076 w 6462268"/>
                  <a:gd name="connsiteY2" fmla="*/ 539411 h 2147739"/>
                  <a:gd name="connsiteX3" fmla="*/ 5082540 w 6462268"/>
                  <a:gd name="connsiteY3" fmla="*/ 234611 h 2147739"/>
                  <a:gd name="connsiteX4" fmla="*/ 5952490 w 6462268"/>
                  <a:gd name="connsiteY4" fmla="*/ 201083 h 2147739"/>
                  <a:gd name="connsiteX5" fmla="*/ 5862828 w 6462268"/>
                  <a:gd name="connsiteY5" fmla="*/ 472355 h 2147739"/>
                  <a:gd name="connsiteX6" fmla="*/ 4474464 w 6462268"/>
                  <a:gd name="connsiteY6" fmla="*/ 752771 h 2147739"/>
                  <a:gd name="connsiteX7" fmla="*/ 3794760 w 6462268"/>
                  <a:gd name="connsiteY7" fmla="*/ 1115483 h 2147739"/>
                  <a:gd name="connsiteX8" fmla="*/ 4255008 w 6462268"/>
                  <a:gd name="connsiteY8" fmla="*/ 1581827 h 2147739"/>
                  <a:gd name="connsiteX9" fmla="*/ 6196330 w 6462268"/>
                  <a:gd name="connsiteY9" fmla="*/ 1651931 h 2147739"/>
                  <a:gd name="connsiteX10" fmla="*/ 5850636 w 6462268"/>
                  <a:gd name="connsiteY10" fmla="*/ 2103035 h 2147739"/>
                  <a:gd name="connsiteX11" fmla="*/ 4235196 w 6462268"/>
                  <a:gd name="connsiteY11" fmla="*/ 1926251 h 2147739"/>
                  <a:gd name="connsiteX12" fmla="*/ 2360676 w 6462268"/>
                  <a:gd name="connsiteY12" fmla="*/ 1847003 h 2147739"/>
                  <a:gd name="connsiteX13" fmla="*/ 312420 w 6462268"/>
                  <a:gd name="connsiteY13" fmla="*/ 1444667 h 2147739"/>
                  <a:gd name="connsiteX14" fmla="*/ 495300 w 6462268"/>
                  <a:gd name="connsiteY14" fmla="*/ 768011 h 2147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462268" h="2147739">
                    <a:moveTo>
                      <a:pt x="495300" y="768011"/>
                    </a:moveTo>
                    <a:cubicBezTo>
                      <a:pt x="789432" y="591227"/>
                      <a:pt x="1613916" y="422063"/>
                      <a:pt x="2077212" y="383963"/>
                    </a:cubicBezTo>
                    <a:cubicBezTo>
                      <a:pt x="2540508" y="345863"/>
                      <a:pt x="2774188" y="564303"/>
                      <a:pt x="3275076" y="539411"/>
                    </a:cubicBezTo>
                    <a:cubicBezTo>
                      <a:pt x="3775964" y="514519"/>
                      <a:pt x="4636304" y="290999"/>
                      <a:pt x="5082540" y="234611"/>
                    </a:cubicBezTo>
                    <a:cubicBezTo>
                      <a:pt x="5528776" y="178223"/>
                      <a:pt x="5693232" y="0"/>
                      <a:pt x="5952490" y="201083"/>
                    </a:cubicBezTo>
                    <a:cubicBezTo>
                      <a:pt x="6072895" y="348024"/>
                      <a:pt x="5991310" y="423587"/>
                      <a:pt x="5862828" y="472355"/>
                    </a:cubicBezTo>
                    <a:cubicBezTo>
                      <a:pt x="5598192" y="572803"/>
                      <a:pt x="4880603" y="733237"/>
                      <a:pt x="4474464" y="752771"/>
                    </a:cubicBezTo>
                    <a:cubicBezTo>
                      <a:pt x="4094226" y="771059"/>
                      <a:pt x="3831336" y="977307"/>
                      <a:pt x="3794760" y="1115483"/>
                    </a:cubicBezTo>
                    <a:cubicBezTo>
                      <a:pt x="3758184" y="1253659"/>
                      <a:pt x="3854746" y="1492419"/>
                      <a:pt x="4255008" y="1581827"/>
                    </a:cubicBezTo>
                    <a:cubicBezTo>
                      <a:pt x="4655270" y="1671235"/>
                      <a:pt x="5930392" y="1565063"/>
                      <a:pt x="6196330" y="1651931"/>
                    </a:cubicBezTo>
                    <a:cubicBezTo>
                      <a:pt x="6462268" y="1738799"/>
                      <a:pt x="6164792" y="2070015"/>
                      <a:pt x="5850636" y="2103035"/>
                    </a:cubicBezTo>
                    <a:cubicBezTo>
                      <a:pt x="5821934" y="2147739"/>
                      <a:pt x="4816856" y="1968923"/>
                      <a:pt x="4235196" y="1926251"/>
                    </a:cubicBezTo>
                    <a:cubicBezTo>
                      <a:pt x="3653536" y="1883579"/>
                      <a:pt x="3014472" y="1927267"/>
                      <a:pt x="2360676" y="1847003"/>
                    </a:cubicBezTo>
                    <a:cubicBezTo>
                      <a:pt x="1706880" y="1766739"/>
                      <a:pt x="624840" y="1622975"/>
                      <a:pt x="312420" y="1444667"/>
                    </a:cubicBezTo>
                    <a:cubicBezTo>
                      <a:pt x="0" y="1266359"/>
                      <a:pt x="201168" y="944795"/>
                      <a:pt x="495300" y="768011"/>
                    </a:cubicBezTo>
                    <a:close/>
                  </a:path>
                </a:pathLst>
              </a:custGeom>
              <a:gradFill flip="none" rotWithShape="1">
                <a:gsLst>
                  <a:gs pos="5000">
                    <a:schemeClr val="accent1">
                      <a:alpha val="0"/>
                    </a:schemeClr>
                  </a:gs>
                  <a:gs pos="15000">
                    <a:schemeClr val="accent1"/>
                  </a:gs>
                  <a:gs pos="50000">
                    <a:schemeClr val="accent1"/>
                  </a:gs>
                  <a:gs pos="75000">
                    <a:schemeClr val="accent1"/>
                  </a:gs>
                  <a:gs pos="90000">
                    <a:schemeClr val="accent1">
                      <a:alpha val="0"/>
                    </a:schemeClr>
                  </a:gs>
                </a:gsLst>
                <a:lin ang="0" scaled="0"/>
                <a:tileRect/>
              </a:gradFill>
              <a:ln w="38100" cmpd="sng">
                <a:gradFill>
                  <a:gsLst>
                    <a:gs pos="5000">
                      <a:schemeClr val="accent1">
                        <a:lumMod val="75000"/>
                        <a:alpha val="0"/>
                      </a:schemeClr>
                    </a:gs>
                    <a:gs pos="15000">
                      <a:schemeClr val="accent1">
                        <a:lumMod val="75000"/>
                      </a:schemeClr>
                    </a:gs>
                    <a:gs pos="50000">
                      <a:schemeClr val="accent1">
                        <a:lumMod val="75000"/>
                      </a:schemeClr>
                    </a:gs>
                    <a:gs pos="75000">
                      <a:schemeClr val="accent1">
                        <a:lumMod val="75000"/>
                      </a:schemeClr>
                    </a:gs>
                    <a:gs pos="90000">
                      <a:schemeClr val="accent1">
                        <a:lumMod val="75000"/>
                        <a:alpha val="0"/>
                      </a:schemeClr>
                    </a:gs>
                  </a:gsLst>
                  <a:lin ang="0" scaled="0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657932" y="4724400"/>
                <a:ext cx="1600090" cy="762000"/>
              </a:xfrm>
              <a:prstGeom prst="ellipse">
                <a:avLst/>
              </a:prstGeom>
              <a:solidFill>
                <a:srgbClr val="92D050"/>
              </a:solidFill>
              <a:ln w="381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  <p:sp>
          <p:nvSpPr>
            <p:cNvPr id="69" name="Block Arc 68"/>
            <p:cNvSpPr/>
            <p:nvPr/>
          </p:nvSpPr>
          <p:spPr>
            <a:xfrm rot="18566602">
              <a:off x="3376140" y="5433242"/>
              <a:ext cx="8810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0" name="Block Arc 69"/>
            <p:cNvSpPr/>
            <p:nvPr/>
          </p:nvSpPr>
          <p:spPr>
            <a:xfrm rot="2919671">
              <a:off x="3227716" y="4343425"/>
              <a:ext cx="936625" cy="698452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1" name="Block Arc 70"/>
            <p:cNvSpPr/>
            <p:nvPr/>
          </p:nvSpPr>
          <p:spPr>
            <a:xfrm rot="18982388">
              <a:off x="4611954" y="4389438"/>
              <a:ext cx="833380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2" name="Block Arc 71"/>
            <p:cNvSpPr/>
            <p:nvPr/>
          </p:nvSpPr>
          <p:spPr>
            <a:xfrm rot="2919671">
              <a:off x="4404768" y="5407842"/>
              <a:ext cx="906462" cy="673054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3" name="Block Arc 72"/>
            <p:cNvSpPr/>
            <p:nvPr/>
          </p:nvSpPr>
          <p:spPr>
            <a:xfrm>
              <a:off x="5105632" y="4876800"/>
              <a:ext cx="914337" cy="6858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4" name="Block Arc 73"/>
            <p:cNvSpPr/>
            <p:nvPr/>
          </p:nvSpPr>
          <p:spPr>
            <a:xfrm rot="2251495">
              <a:off x="5826308" y="4244975"/>
              <a:ext cx="907988" cy="674688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Block Arc 74"/>
            <p:cNvSpPr/>
            <p:nvPr/>
          </p:nvSpPr>
          <p:spPr>
            <a:xfrm rot="19039057">
              <a:off x="5896153" y="5502275"/>
              <a:ext cx="928624" cy="673100"/>
            </a:xfrm>
            <a:prstGeom prst="blockArc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79" name="Picture 6" descr="C:\Users\Barry\AppData\Local\Microsoft\Windows\Temporary Internet Files\Content.IE5\OJHXWPDM\MCj0304929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6426" y="4495801"/>
            <a:ext cx="561975" cy="830263"/>
          </a:xfrm>
          <a:prstGeom prst="rect">
            <a:avLst/>
          </a:prstGeom>
          <a:noFill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80" name="Freeform 79"/>
          <p:cNvSpPr/>
          <p:nvPr/>
        </p:nvSpPr>
        <p:spPr bwMode="auto">
          <a:xfrm>
            <a:off x="8305800" y="4191001"/>
            <a:ext cx="609600" cy="900113"/>
          </a:xfrm>
          <a:custGeom>
            <a:avLst/>
            <a:gdLst>
              <a:gd name="connsiteX0" fmla="*/ 0 w 838200"/>
              <a:gd name="connsiteY0" fmla="*/ 209550 h 838200"/>
              <a:gd name="connsiteX1" fmla="*/ 209550 w 838200"/>
              <a:gd name="connsiteY1" fmla="*/ 209550 h 838200"/>
              <a:gd name="connsiteX2" fmla="*/ 209550 w 838200"/>
              <a:gd name="connsiteY2" fmla="*/ 0 h 838200"/>
              <a:gd name="connsiteX3" fmla="*/ 628650 w 838200"/>
              <a:gd name="connsiteY3" fmla="*/ 0 h 838200"/>
              <a:gd name="connsiteX4" fmla="*/ 628650 w 838200"/>
              <a:gd name="connsiteY4" fmla="*/ 209550 h 838200"/>
              <a:gd name="connsiteX5" fmla="*/ 838200 w 838200"/>
              <a:gd name="connsiteY5" fmla="*/ 209550 h 838200"/>
              <a:gd name="connsiteX6" fmla="*/ 838200 w 838200"/>
              <a:gd name="connsiteY6" fmla="*/ 628650 h 838200"/>
              <a:gd name="connsiteX7" fmla="*/ 628650 w 838200"/>
              <a:gd name="connsiteY7" fmla="*/ 628650 h 838200"/>
              <a:gd name="connsiteX8" fmla="*/ 628650 w 838200"/>
              <a:gd name="connsiteY8" fmla="*/ 838200 h 838200"/>
              <a:gd name="connsiteX9" fmla="*/ 209550 w 838200"/>
              <a:gd name="connsiteY9" fmla="*/ 838200 h 838200"/>
              <a:gd name="connsiteX10" fmla="*/ 209550 w 838200"/>
              <a:gd name="connsiteY10" fmla="*/ 628650 h 838200"/>
              <a:gd name="connsiteX11" fmla="*/ 0 w 838200"/>
              <a:gd name="connsiteY11" fmla="*/ 628650 h 838200"/>
              <a:gd name="connsiteX12" fmla="*/ 0 w 8382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30480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209550 h 838200"/>
              <a:gd name="connsiteX1" fmla="*/ 514350 w 1143000"/>
              <a:gd name="connsiteY1" fmla="*/ 209550 h 838200"/>
              <a:gd name="connsiteX2" fmla="*/ 514350 w 1143000"/>
              <a:gd name="connsiteY2" fmla="*/ 0 h 838200"/>
              <a:gd name="connsiteX3" fmla="*/ 933450 w 1143000"/>
              <a:gd name="connsiteY3" fmla="*/ 0 h 838200"/>
              <a:gd name="connsiteX4" fmla="*/ 933450 w 1143000"/>
              <a:gd name="connsiteY4" fmla="*/ 209550 h 838200"/>
              <a:gd name="connsiteX5" fmla="*/ 1143000 w 1143000"/>
              <a:gd name="connsiteY5" fmla="*/ 209550 h 838200"/>
              <a:gd name="connsiteX6" fmla="*/ 1143000 w 1143000"/>
              <a:gd name="connsiteY6" fmla="*/ 628650 h 838200"/>
              <a:gd name="connsiteX7" fmla="*/ 933450 w 1143000"/>
              <a:gd name="connsiteY7" fmla="*/ 628650 h 838200"/>
              <a:gd name="connsiteX8" fmla="*/ 933450 w 1143000"/>
              <a:gd name="connsiteY8" fmla="*/ 838200 h 838200"/>
              <a:gd name="connsiteX9" fmla="*/ 514350 w 1143000"/>
              <a:gd name="connsiteY9" fmla="*/ 838200 h 838200"/>
              <a:gd name="connsiteX10" fmla="*/ 514350 w 1143000"/>
              <a:gd name="connsiteY10" fmla="*/ 628650 h 838200"/>
              <a:gd name="connsiteX11" fmla="*/ 0 w 1143000"/>
              <a:gd name="connsiteY11" fmla="*/ 628650 h 838200"/>
              <a:gd name="connsiteX12" fmla="*/ 0 w 1143000"/>
              <a:gd name="connsiteY12" fmla="*/ 209550 h 838200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84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3725 h 1222375"/>
              <a:gd name="connsiteX1" fmla="*/ 514350 w 1143000"/>
              <a:gd name="connsiteY1" fmla="*/ 593725 h 1222375"/>
              <a:gd name="connsiteX2" fmla="*/ 514350 w 1143000"/>
              <a:gd name="connsiteY2" fmla="*/ 384175 h 1222375"/>
              <a:gd name="connsiteX3" fmla="*/ 517525 w 1143000"/>
              <a:gd name="connsiteY3" fmla="*/ 0 h 1222375"/>
              <a:gd name="connsiteX4" fmla="*/ 933450 w 1143000"/>
              <a:gd name="connsiteY4" fmla="*/ 3175 h 1222375"/>
              <a:gd name="connsiteX5" fmla="*/ 933450 w 1143000"/>
              <a:gd name="connsiteY5" fmla="*/ 593725 h 1222375"/>
              <a:gd name="connsiteX6" fmla="*/ 1143000 w 1143000"/>
              <a:gd name="connsiteY6" fmla="*/ 593725 h 1222375"/>
              <a:gd name="connsiteX7" fmla="*/ 1143000 w 1143000"/>
              <a:gd name="connsiteY7" fmla="*/ 1012825 h 1222375"/>
              <a:gd name="connsiteX8" fmla="*/ 933450 w 1143000"/>
              <a:gd name="connsiteY8" fmla="*/ 1012825 h 1222375"/>
              <a:gd name="connsiteX9" fmla="*/ 933450 w 1143000"/>
              <a:gd name="connsiteY9" fmla="*/ 1222375 h 1222375"/>
              <a:gd name="connsiteX10" fmla="*/ 514350 w 1143000"/>
              <a:gd name="connsiteY10" fmla="*/ 1222375 h 1222375"/>
              <a:gd name="connsiteX11" fmla="*/ 514350 w 1143000"/>
              <a:gd name="connsiteY11" fmla="*/ 1012825 h 1222375"/>
              <a:gd name="connsiteX12" fmla="*/ 0 w 1143000"/>
              <a:gd name="connsiteY12" fmla="*/ 1012825 h 1222375"/>
              <a:gd name="connsiteX13" fmla="*/ 0 w 1143000"/>
              <a:gd name="connsiteY13" fmla="*/ 593725 h 1222375"/>
              <a:gd name="connsiteX0" fmla="*/ 0 w 1143000"/>
              <a:gd name="connsiteY0" fmla="*/ 590550 h 1219200"/>
              <a:gd name="connsiteX1" fmla="*/ 514350 w 1143000"/>
              <a:gd name="connsiteY1" fmla="*/ 590550 h 1219200"/>
              <a:gd name="connsiteX2" fmla="*/ 514350 w 1143000"/>
              <a:gd name="connsiteY2" fmla="*/ 381000 h 1219200"/>
              <a:gd name="connsiteX3" fmla="*/ 517525 w 1143000"/>
              <a:gd name="connsiteY3" fmla="*/ 73025 h 1219200"/>
              <a:gd name="connsiteX4" fmla="*/ 933450 w 1143000"/>
              <a:gd name="connsiteY4" fmla="*/ 0 h 1219200"/>
              <a:gd name="connsiteX5" fmla="*/ 933450 w 1143000"/>
              <a:gd name="connsiteY5" fmla="*/ 590550 h 1219200"/>
              <a:gd name="connsiteX6" fmla="*/ 1143000 w 1143000"/>
              <a:gd name="connsiteY6" fmla="*/ 590550 h 1219200"/>
              <a:gd name="connsiteX7" fmla="*/ 1143000 w 1143000"/>
              <a:gd name="connsiteY7" fmla="*/ 1009650 h 1219200"/>
              <a:gd name="connsiteX8" fmla="*/ 933450 w 1143000"/>
              <a:gd name="connsiteY8" fmla="*/ 1009650 h 1219200"/>
              <a:gd name="connsiteX9" fmla="*/ 933450 w 1143000"/>
              <a:gd name="connsiteY9" fmla="*/ 1219200 h 1219200"/>
              <a:gd name="connsiteX10" fmla="*/ 514350 w 1143000"/>
              <a:gd name="connsiteY10" fmla="*/ 1219200 h 1219200"/>
              <a:gd name="connsiteX11" fmla="*/ 514350 w 1143000"/>
              <a:gd name="connsiteY11" fmla="*/ 1009650 h 1219200"/>
              <a:gd name="connsiteX12" fmla="*/ 0 w 1143000"/>
              <a:gd name="connsiteY12" fmla="*/ 1009650 h 1219200"/>
              <a:gd name="connsiteX13" fmla="*/ 0 w 1143000"/>
              <a:gd name="connsiteY13" fmla="*/ 590550 h 1219200"/>
              <a:gd name="connsiteX0" fmla="*/ 0 w 1143000"/>
              <a:gd name="connsiteY0" fmla="*/ 517525 h 1146175"/>
              <a:gd name="connsiteX1" fmla="*/ 514350 w 1143000"/>
              <a:gd name="connsiteY1" fmla="*/ 517525 h 1146175"/>
              <a:gd name="connsiteX2" fmla="*/ 514350 w 1143000"/>
              <a:gd name="connsiteY2" fmla="*/ 307975 h 1146175"/>
              <a:gd name="connsiteX3" fmla="*/ 517525 w 1143000"/>
              <a:gd name="connsiteY3" fmla="*/ 0 h 1146175"/>
              <a:gd name="connsiteX4" fmla="*/ 933450 w 1143000"/>
              <a:gd name="connsiteY4" fmla="*/ 3175 h 1146175"/>
              <a:gd name="connsiteX5" fmla="*/ 933450 w 1143000"/>
              <a:gd name="connsiteY5" fmla="*/ 517525 h 1146175"/>
              <a:gd name="connsiteX6" fmla="*/ 1143000 w 1143000"/>
              <a:gd name="connsiteY6" fmla="*/ 517525 h 1146175"/>
              <a:gd name="connsiteX7" fmla="*/ 1143000 w 1143000"/>
              <a:gd name="connsiteY7" fmla="*/ 936625 h 1146175"/>
              <a:gd name="connsiteX8" fmla="*/ 933450 w 1143000"/>
              <a:gd name="connsiteY8" fmla="*/ 936625 h 1146175"/>
              <a:gd name="connsiteX9" fmla="*/ 933450 w 1143000"/>
              <a:gd name="connsiteY9" fmla="*/ 1146175 h 1146175"/>
              <a:gd name="connsiteX10" fmla="*/ 514350 w 1143000"/>
              <a:gd name="connsiteY10" fmla="*/ 1146175 h 1146175"/>
              <a:gd name="connsiteX11" fmla="*/ 514350 w 1143000"/>
              <a:gd name="connsiteY11" fmla="*/ 936625 h 1146175"/>
              <a:gd name="connsiteX12" fmla="*/ 0 w 1143000"/>
              <a:gd name="connsiteY12" fmla="*/ 936625 h 1146175"/>
              <a:gd name="connsiteX13" fmla="*/ 0 w 1143000"/>
              <a:gd name="connsiteY13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1430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146175"/>
              <a:gd name="connsiteX1" fmla="*/ 514350 w 1447800"/>
              <a:gd name="connsiteY1" fmla="*/ 517525 h 1146175"/>
              <a:gd name="connsiteX2" fmla="*/ 514350 w 1447800"/>
              <a:gd name="connsiteY2" fmla="*/ 307975 h 1146175"/>
              <a:gd name="connsiteX3" fmla="*/ 517525 w 1447800"/>
              <a:gd name="connsiteY3" fmla="*/ 0 h 1146175"/>
              <a:gd name="connsiteX4" fmla="*/ 933450 w 1447800"/>
              <a:gd name="connsiteY4" fmla="*/ 3175 h 1146175"/>
              <a:gd name="connsiteX5" fmla="*/ 933450 w 1447800"/>
              <a:gd name="connsiteY5" fmla="*/ 517525 h 1146175"/>
              <a:gd name="connsiteX6" fmla="*/ 1143000 w 1447800"/>
              <a:gd name="connsiteY6" fmla="*/ 517525 h 1146175"/>
              <a:gd name="connsiteX7" fmla="*/ 1447800 w 1447800"/>
              <a:gd name="connsiteY7" fmla="*/ 517525 h 1146175"/>
              <a:gd name="connsiteX8" fmla="*/ 1447800 w 1447800"/>
              <a:gd name="connsiteY8" fmla="*/ 936625 h 1146175"/>
              <a:gd name="connsiteX9" fmla="*/ 933450 w 1447800"/>
              <a:gd name="connsiteY9" fmla="*/ 936625 h 1146175"/>
              <a:gd name="connsiteX10" fmla="*/ 933450 w 1447800"/>
              <a:gd name="connsiteY10" fmla="*/ 1146175 h 1146175"/>
              <a:gd name="connsiteX11" fmla="*/ 514350 w 1447800"/>
              <a:gd name="connsiteY11" fmla="*/ 1146175 h 1146175"/>
              <a:gd name="connsiteX12" fmla="*/ 514350 w 1447800"/>
              <a:gd name="connsiteY12" fmla="*/ 936625 h 1146175"/>
              <a:gd name="connsiteX13" fmla="*/ 0 w 1447800"/>
              <a:gd name="connsiteY13" fmla="*/ 936625 h 1146175"/>
              <a:gd name="connsiteX14" fmla="*/ 0 w 1447800"/>
              <a:gd name="connsiteY14" fmla="*/ 517525 h 11461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1461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1984375"/>
              <a:gd name="connsiteX1" fmla="*/ 514350 w 1447800"/>
              <a:gd name="connsiteY1" fmla="*/ 517525 h 1984375"/>
              <a:gd name="connsiteX2" fmla="*/ 514350 w 1447800"/>
              <a:gd name="connsiteY2" fmla="*/ 307975 h 1984375"/>
              <a:gd name="connsiteX3" fmla="*/ 517525 w 1447800"/>
              <a:gd name="connsiteY3" fmla="*/ 0 h 1984375"/>
              <a:gd name="connsiteX4" fmla="*/ 933450 w 1447800"/>
              <a:gd name="connsiteY4" fmla="*/ 3175 h 1984375"/>
              <a:gd name="connsiteX5" fmla="*/ 933450 w 1447800"/>
              <a:gd name="connsiteY5" fmla="*/ 517525 h 1984375"/>
              <a:gd name="connsiteX6" fmla="*/ 1143000 w 1447800"/>
              <a:gd name="connsiteY6" fmla="*/ 517525 h 1984375"/>
              <a:gd name="connsiteX7" fmla="*/ 1447800 w 1447800"/>
              <a:gd name="connsiteY7" fmla="*/ 517525 h 1984375"/>
              <a:gd name="connsiteX8" fmla="*/ 1447800 w 1447800"/>
              <a:gd name="connsiteY8" fmla="*/ 936625 h 1984375"/>
              <a:gd name="connsiteX9" fmla="*/ 933450 w 1447800"/>
              <a:gd name="connsiteY9" fmla="*/ 936625 h 1984375"/>
              <a:gd name="connsiteX10" fmla="*/ 933450 w 1447800"/>
              <a:gd name="connsiteY10" fmla="*/ 1984375 h 1984375"/>
              <a:gd name="connsiteX11" fmla="*/ 514350 w 1447800"/>
              <a:gd name="connsiteY11" fmla="*/ 1984375 h 1984375"/>
              <a:gd name="connsiteX12" fmla="*/ 514350 w 1447800"/>
              <a:gd name="connsiteY12" fmla="*/ 936625 h 1984375"/>
              <a:gd name="connsiteX13" fmla="*/ 0 w 1447800"/>
              <a:gd name="connsiteY13" fmla="*/ 936625 h 1984375"/>
              <a:gd name="connsiteX14" fmla="*/ 0 w 1447800"/>
              <a:gd name="connsiteY14" fmla="*/ 517525 h 19843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19843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  <a:gd name="connsiteX0" fmla="*/ 0 w 1447800"/>
              <a:gd name="connsiteY0" fmla="*/ 517525 h 2136775"/>
              <a:gd name="connsiteX1" fmla="*/ 514350 w 1447800"/>
              <a:gd name="connsiteY1" fmla="*/ 517525 h 2136775"/>
              <a:gd name="connsiteX2" fmla="*/ 514350 w 1447800"/>
              <a:gd name="connsiteY2" fmla="*/ 307975 h 2136775"/>
              <a:gd name="connsiteX3" fmla="*/ 517525 w 1447800"/>
              <a:gd name="connsiteY3" fmla="*/ 0 h 2136775"/>
              <a:gd name="connsiteX4" fmla="*/ 933450 w 1447800"/>
              <a:gd name="connsiteY4" fmla="*/ 3175 h 2136775"/>
              <a:gd name="connsiteX5" fmla="*/ 933450 w 1447800"/>
              <a:gd name="connsiteY5" fmla="*/ 517525 h 2136775"/>
              <a:gd name="connsiteX6" fmla="*/ 1143000 w 1447800"/>
              <a:gd name="connsiteY6" fmla="*/ 517525 h 2136775"/>
              <a:gd name="connsiteX7" fmla="*/ 1447800 w 1447800"/>
              <a:gd name="connsiteY7" fmla="*/ 517525 h 2136775"/>
              <a:gd name="connsiteX8" fmla="*/ 1447800 w 1447800"/>
              <a:gd name="connsiteY8" fmla="*/ 936625 h 2136775"/>
              <a:gd name="connsiteX9" fmla="*/ 933450 w 1447800"/>
              <a:gd name="connsiteY9" fmla="*/ 936625 h 2136775"/>
              <a:gd name="connsiteX10" fmla="*/ 933450 w 1447800"/>
              <a:gd name="connsiteY10" fmla="*/ 2136775 h 2136775"/>
              <a:gd name="connsiteX11" fmla="*/ 514350 w 1447800"/>
              <a:gd name="connsiteY11" fmla="*/ 2136775 h 2136775"/>
              <a:gd name="connsiteX12" fmla="*/ 514350 w 1447800"/>
              <a:gd name="connsiteY12" fmla="*/ 936625 h 2136775"/>
              <a:gd name="connsiteX13" fmla="*/ 0 w 1447800"/>
              <a:gd name="connsiteY13" fmla="*/ 936625 h 2136775"/>
              <a:gd name="connsiteX14" fmla="*/ 0 w 1447800"/>
              <a:gd name="connsiteY14" fmla="*/ 517525 h 213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47800" h="2136775">
                <a:moveTo>
                  <a:pt x="0" y="517525"/>
                </a:moveTo>
                <a:lnTo>
                  <a:pt x="514350" y="517525"/>
                </a:lnTo>
                <a:lnTo>
                  <a:pt x="514350" y="307975"/>
                </a:lnTo>
                <a:cubicBezTo>
                  <a:pt x="515408" y="179917"/>
                  <a:pt x="516467" y="128058"/>
                  <a:pt x="517525" y="0"/>
                </a:cubicBezTo>
                <a:lnTo>
                  <a:pt x="933450" y="3175"/>
                </a:lnTo>
                <a:lnTo>
                  <a:pt x="933450" y="517525"/>
                </a:lnTo>
                <a:lnTo>
                  <a:pt x="1143000" y="517525"/>
                </a:lnTo>
                <a:lnTo>
                  <a:pt x="1447800" y="517525"/>
                </a:lnTo>
                <a:lnTo>
                  <a:pt x="1447800" y="936625"/>
                </a:lnTo>
                <a:lnTo>
                  <a:pt x="933450" y="936625"/>
                </a:lnTo>
                <a:lnTo>
                  <a:pt x="933450" y="2136775"/>
                </a:lnTo>
                <a:lnTo>
                  <a:pt x="514350" y="2136775"/>
                </a:lnTo>
                <a:lnTo>
                  <a:pt x="514350" y="936625"/>
                </a:lnTo>
                <a:lnTo>
                  <a:pt x="0" y="936625"/>
                </a:lnTo>
                <a:lnTo>
                  <a:pt x="0" y="517525"/>
                </a:lnTo>
                <a:close/>
              </a:path>
            </a:pathLst>
          </a:custGeom>
          <a:gradFill flip="none" rotWithShape="1">
            <a:gsLst>
              <a:gs pos="3000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70000">
                <a:schemeClr val="accent1">
                  <a:lumMod val="20000"/>
                  <a:lumOff val="80000"/>
                </a:schemeClr>
              </a:gs>
            </a:gsLst>
            <a:lin ang="2700000" scaled="1"/>
            <a:tileRect/>
          </a:gradFill>
          <a:ln w="25400" cmpd="sng"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81" name="Group 65"/>
          <p:cNvGrpSpPr>
            <a:grpSpLocks noChangeAspect="1"/>
          </p:cNvGrpSpPr>
          <p:nvPr/>
        </p:nvGrpSpPr>
        <p:grpSpPr bwMode="auto">
          <a:xfrm>
            <a:off x="6834923" y="3429000"/>
            <a:ext cx="480093" cy="822960"/>
            <a:chOff x="3810000" y="3124200"/>
            <a:chExt cx="533400" cy="91440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82" name="Trapezoid 81"/>
            <p:cNvSpPr>
              <a:spLocks noChangeAspect="1"/>
            </p:cNvSpPr>
            <p:nvPr/>
          </p:nvSpPr>
          <p:spPr>
            <a:xfrm>
              <a:off x="3886200" y="3429000"/>
              <a:ext cx="381000" cy="457200"/>
            </a:xfrm>
            <a:prstGeom prst="trapezoid">
              <a:avLst/>
            </a:prstGeom>
            <a:gradFill>
              <a:gsLst>
                <a:gs pos="10000">
                  <a:srgbClr val="0070C0"/>
                </a:gs>
                <a:gs pos="50000">
                  <a:srgbClr val="00B0F0"/>
                </a:gs>
                <a:gs pos="9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3" name="Trapezoid 82"/>
            <p:cNvSpPr>
              <a:spLocks noChangeAspect="1"/>
            </p:cNvSpPr>
            <p:nvPr/>
          </p:nvSpPr>
          <p:spPr>
            <a:xfrm rot="10800000">
              <a:off x="3886200" y="3276599"/>
              <a:ext cx="381000" cy="152399"/>
            </a:xfrm>
            <a:prstGeom prst="trapezoid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4" name="Rectangle 83"/>
            <p:cNvSpPr>
              <a:spLocks noChangeAspect="1"/>
            </p:cNvSpPr>
            <p:nvPr/>
          </p:nvSpPr>
          <p:spPr>
            <a:xfrm>
              <a:off x="3810000" y="3886200"/>
              <a:ext cx="533400" cy="152400"/>
            </a:xfrm>
            <a:prstGeom prst="rect">
              <a:avLst/>
            </a:prstGeom>
            <a:gradFill>
              <a:gsLst>
                <a:gs pos="0">
                  <a:srgbClr val="0070C0"/>
                </a:gs>
                <a:gs pos="5000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5" name="Parallelogram 84"/>
            <p:cNvSpPr>
              <a:spLocks noChangeAspect="1"/>
            </p:cNvSpPr>
            <p:nvPr/>
          </p:nvSpPr>
          <p:spPr>
            <a:xfrm>
              <a:off x="4191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6" name="Parallelogram 85"/>
            <p:cNvSpPr>
              <a:spLocks noChangeAspect="1"/>
            </p:cNvSpPr>
            <p:nvPr/>
          </p:nvSpPr>
          <p:spPr>
            <a:xfrm flipH="1">
              <a:off x="3810000" y="3124200"/>
              <a:ext cx="152400" cy="152400"/>
            </a:xfrm>
            <a:prstGeom prst="parallelogram">
              <a:avLst/>
            </a:prstGeom>
            <a:gradFill>
              <a:gsLst>
                <a:gs pos="0">
                  <a:srgbClr val="00B0F0"/>
                </a:gs>
                <a:gs pos="100000">
                  <a:srgbClr val="0070C0"/>
                </a:gs>
              </a:gsLst>
              <a:lin ang="0" scaled="0"/>
            </a:gra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7" name="Rectangle 86"/>
            <p:cNvSpPr>
              <a:spLocks noChangeAspect="1"/>
            </p:cNvSpPr>
            <p:nvPr/>
          </p:nvSpPr>
          <p:spPr>
            <a:xfrm>
              <a:off x="4019550" y="3124200"/>
              <a:ext cx="115253" cy="152400"/>
            </a:xfrm>
            <a:prstGeom prst="rect">
              <a:avLst/>
            </a:prstGeom>
            <a:solidFill>
              <a:srgbClr val="00B0F0"/>
            </a:solidFill>
            <a:ln w="38100" cmpd="sng">
              <a:solidFill>
                <a:srgbClr val="0070C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88" name="Group 73"/>
          <p:cNvGrpSpPr/>
          <p:nvPr/>
        </p:nvGrpSpPr>
        <p:grpSpPr bwMode="auto">
          <a:xfrm>
            <a:off x="6857785" y="5501640"/>
            <a:ext cx="480093" cy="822960"/>
            <a:chOff x="2743200" y="5638800"/>
            <a:chExt cx="480060" cy="822960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89" name="Trapezoid 88"/>
            <p:cNvSpPr>
              <a:spLocks noChangeAspect="1"/>
            </p:cNvSpPr>
            <p:nvPr/>
          </p:nvSpPr>
          <p:spPr>
            <a:xfrm>
              <a:off x="2811780" y="5913120"/>
              <a:ext cx="342900" cy="411480"/>
            </a:xfrm>
            <a:prstGeom prst="trapezoid">
              <a:avLst/>
            </a:prstGeom>
            <a:gradFill>
              <a:gsLst>
                <a:gs pos="10000">
                  <a:srgbClr val="C00000"/>
                </a:gs>
                <a:gs pos="50000">
                  <a:srgbClr val="FF0000"/>
                </a:gs>
                <a:gs pos="9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0" name="Trapezoid 89"/>
            <p:cNvSpPr>
              <a:spLocks noChangeAspect="1"/>
            </p:cNvSpPr>
            <p:nvPr/>
          </p:nvSpPr>
          <p:spPr>
            <a:xfrm rot="10800000">
              <a:off x="2811780" y="5775959"/>
              <a:ext cx="342900" cy="137159"/>
            </a:xfrm>
            <a:prstGeom prst="trapezoid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1" name="Rectangle 90"/>
            <p:cNvSpPr>
              <a:spLocks noChangeAspect="1"/>
            </p:cNvSpPr>
            <p:nvPr/>
          </p:nvSpPr>
          <p:spPr>
            <a:xfrm>
              <a:off x="2743200" y="6324600"/>
              <a:ext cx="480060" cy="137160"/>
            </a:xfrm>
            <a:prstGeom prst="rect">
              <a:avLst/>
            </a:prstGeom>
            <a:gradFill>
              <a:gsLst>
                <a:gs pos="0">
                  <a:srgbClr val="C00000"/>
                </a:gs>
                <a:gs pos="5000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2" name="Parallelogram 91"/>
            <p:cNvSpPr>
              <a:spLocks noChangeAspect="1"/>
            </p:cNvSpPr>
            <p:nvPr/>
          </p:nvSpPr>
          <p:spPr>
            <a:xfrm>
              <a:off x="30861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3" name="Parallelogram 92"/>
            <p:cNvSpPr>
              <a:spLocks noChangeAspect="1"/>
            </p:cNvSpPr>
            <p:nvPr/>
          </p:nvSpPr>
          <p:spPr>
            <a:xfrm flipH="1">
              <a:off x="2743200" y="5638800"/>
              <a:ext cx="137160" cy="137160"/>
            </a:xfrm>
            <a:prstGeom prst="parallelogram">
              <a:avLst/>
            </a:prstGeom>
            <a:gradFill>
              <a:gsLst>
                <a:gs pos="0">
                  <a:srgbClr val="FF0000"/>
                </a:gs>
                <a:gs pos="100000">
                  <a:srgbClr val="C00000"/>
                </a:gs>
              </a:gsLst>
              <a:lin ang="0" scaled="0"/>
            </a:gra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4" name="Rectangle 93"/>
            <p:cNvSpPr>
              <a:spLocks noChangeAspect="1"/>
            </p:cNvSpPr>
            <p:nvPr/>
          </p:nvSpPr>
          <p:spPr>
            <a:xfrm>
              <a:off x="2931795" y="5638800"/>
              <a:ext cx="103728" cy="137160"/>
            </a:xfrm>
            <a:prstGeom prst="rect">
              <a:avLst/>
            </a:prstGeom>
            <a:solidFill>
              <a:srgbClr val="FF0000"/>
            </a:solidFill>
            <a:ln w="38100" cmpd="sng">
              <a:solidFill>
                <a:srgbClr val="C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5" name="Block Arc 94"/>
          <p:cNvSpPr/>
          <p:nvPr/>
        </p:nvSpPr>
        <p:spPr bwMode="auto">
          <a:xfrm rot="17700854">
            <a:off x="8326438" y="5510213"/>
            <a:ext cx="984250" cy="673100"/>
          </a:xfrm>
          <a:prstGeom prst="blockArc">
            <a:avLst>
              <a:gd name="adj1" fmla="val 11258223"/>
              <a:gd name="adj2" fmla="val 0"/>
              <a:gd name="adj3" fmla="val 25000"/>
            </a:avLst>
          </a:prstGeom>
          <a:gradFill flip="none" rotWithShape="1">
            <a:gsLst>
              <a:gs pos="25000">
                <a:srgbClr val="0070C0"/>
              </a:gs>
              <a:gs pos="50000">
                <a:srgbClr val="00B0F0"/>
              </a:gs>
              <a:gs pos="75000">
                <a:srgbClr val="0070C0"/>
              </a:gs>
            </a:gsLst>
            <a:lin ang="2700000" scaled="0"/>
            <a:tileRect/>
          </a:gradFill>
          <a:ln w="38100">
            <a:solidFill>
              <a:srgbClr val="0070C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Block Arc 95"/>
          <p:cNvSpPr/>
          <p:nvPr/>
        </p:nvSpPr>
        <p:spPr bwMode="auto">
          <a:xfrm rot="16793085">
            <a:off x="3763169" y="4787107"/>
            <a:ext cx="1465263" cy="673100"/>
          </a:xfrm>
          <a:prstGeom prst="blockArc">
            <a:avLst>
              <a:gd name="adj1" fmla="val 11258223"/>
              <a:gd name="adj2" fmla="val 0"/>
              <a:gd name="adj3" fmla="val 25000"/>
            </a:avLst>
          </a:prstGeom>
          <a:gradFill>
            <a:gsLst>
              <a:gs pos="25000">
                <a:srgbClr val="C00000"/>
              </a:gs>
              <a:gs pos="50000">
                <a:srgbClr val="FF0000"/>
              </a:gs>
              <a:gs pos="75000">
                <a:srgbClr val="C00000"/>
              </a:gs>
            </a:gsLst>
            <a:lin ang="600000" scaled="0"/>
          </a:gradFill>
          <a:ln w="38100" cmpd="sng">
            <a:solidFill>
              <a:srgbClr val="C0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Bishop: Solution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the bridge from the Center Island to the Red Prince's land, making all pieces of land have even degree</a:t>
            </a:r>
          </a:p>
        </p:txBody>
      </p:sp>
      <p:sp>
        <p:nvSpPr>
          <p:cNvPr id="34" name="Block Arc 33"/>
          <p:cNvSpPr/>
          <p:nvPr/>
        </p:nvSpPr>
        <p:spPr>
          <a:xfrm rot="17299649">
            <a:off x="5345907" y="5482432"/>
            <a:ext cx="1027113" cy="768350"/>
          </a:xfrm>
          <a:prstGeom prst="blockArc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50000">
                <a:schemeClr val="bg1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0" scaled="0"/>
            <a:tileRect/>
          </a:gradFill>
          <a:ln w="38100" cmpd="sng">
            <a:solidFill>
              <a:schemeClr val="bg1"/>
            </a:solidFill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059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  <p:bldP spid="3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E9ED9-2163-4F85-A238-9EF977B50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1ED6A2-A3CF-497D-A7D4-6774CB18F4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762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26843006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Euler practice</a:t>
            </a:r>
          </a:p>
          <a:p>
            <a:r>
              <a:rPr lang="en-US" dirty="0"/>
              <a:t>Network flow</a:t>
            </a:r>
          </a:p>
          <a:p>
            <a:r>
              <a:rPr lang="en-US" dirty="0"/>
              <a:t>B-trees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Keep working on Project 3</a:t>
            </a:r>
          </a:p>
          <a:p>
            <a:r>
              <a:rPr lang="en-US" dirty="0"/>
              <a:t>Finish Assignment 5</a:t>
            </a:r>
          </a:p>
          <a:p>
            <a:r>
              <a:rPr lang="en-US" dirty="0"/>
              <a:t>Read sections 6.2 and 6.4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5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7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</a:t>
            </a:r>
          </a:p>
        </p:txBody>
      </p:sp>
    </p:spTree>
    <p:extLst>
      <p:ext uri="{BB962C8B-B14F-4D97-AF65-F5344CB8AC3E}">
        <p14:creationId xmlns:p14="http://schemas.microsoft.com/office/powerpoint/2010/main" val="65969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bipartite graph is one whose nodes can be divided into two disjoint sets X and Y</a:t>
            </a:r>
          </a:p>
          <a:p>
            <a:r>
              <a:rPr lang="en-US" dirty="0"/>
              <a:t>There can be edges between set X and set Y</a:t>
            </a:r>
          </a:p>
          <a:p>
            <a:r>
              <a:rPr lang="en-US" dirty="0"/>
              <a:t>There are no edges inside set X or set Y</a:t>
            </a:r>
          </a:p>
          <a:p>
            <a:r>
              <a:rPr lang="en-US" dirty="0"/>
              <a:t>A graph is bipartite if and only if it contains no odd cycles</a:t>
            </a:r>
          </a:p>
        </p:txBody>
      </p:sp>
    </p:spTree>
    <p:extLst>
      <p:ext uri="{BB962C8B-B14F-4D97-AF65-F5344CB8AC3E}">
        <p14:creationId xmlns:p14="http://schemas.microsoft.com/office/powerpoint/2010/main" val="109070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matching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perfect matching</a:t>
            </a:r>
            <a:r>
              <a:rPr lang="en-US" dirty="0"/>
              <a:t> is when every node in set X and every node in set Y is matched</a:t>
            </a:r>
          </a:p>
          <a:p>
            <a:r>
              <a:rPr lang="en-US" dirty="0"/>
              <a:t>It is not always possible to have a perfect matching</a:t>
            </a:r>
          </a:p>
          <a:p>
            <a:r>
              <a:rPr lang="en-US" dirty="0"/>
              <a:t>We can still try to find a </a:t>
            </a:r>
            <a:r>
              <a:rPr lang="en-US" b="1" dirty="0"/>
              <a:t>maximum matching</a:t>
            </a:r>
            <a:r>
              <a:rPr lang="en-US" dirty="0"/>
              <a:t> in which as many nodes are matched up as possible</a:t>
            </a:r>
          </a:p>
        </p:txBody>
      </p:sp>
    </p:spTree>
    <p:extLst>
      <p:ext uri="{BB962C8B-B14F-4D97-AF65-F5344CB8AC3E}">
        <p14:creationId xmlns:p14="http://schemas.microsoft.com/office/powerpoint/2010/main" val="4090935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2930" indent="-514350">
              <a:buFont typeface="+mj-lt"/>
              <a:buAutoNum type="arabicPeriod"/>
            </a:pPr>
            <a:r>
              <a:rPr lang="en-US" dirty="0"/>
              <a:t>Come up with a legal, maximal matching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Take an </a:t>
            </a:r>
            <a:r>
              <a:rPr lang="en-US" b="1" dirty="0"/>
              <a:t>augmenting path</a:t>
            </a:r>
            <a:r>
              <a:rPr lang="en-US" dirty="0"/>
              <a:t> that starts at an unmatched node in X and ends at an unmatched node in Y, alternating the kind of edges it cross (first unmatched, then matched, then unmatched, etc.)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 is such a path, switch all the edges along the path from being in the matching to being out and vice versa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there's another augmenting path, go back to Step 2</a:t>
            </a:r>
          </a:p>
          <a:p>
            <a:pPr marL="582930" indent="-514350">
              <a:buFont typeface="+mj-lt"/>
              <a:buAutoNum type="arabicPeriod"/>
            </a:pPr>
            <a:endParaRPr lang="en-US" dirty="0"/>
          </a:p>
          <a:p>
            <a:pPr marL="58293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80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3678</TotalTime>
  <Words>993</Words>
  <Application>Microsoft Office PowerPoint</Application>
  <PresentationFormat>Widescreen</PresentationFormat>
  <Paragraphs>123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3</vt:lpstr>
      <vt:lpstr>Assignment 5</vt:lpstr>
      <vt:lpstr>Matching</vt:lpstr>
      <vt:lpstr>Bipartite graphs</vt:lpstr>
      <vt:lpstr>Maximum matching</vt:lpstr>
      <vt:lpstr>Matching algorithm</vt:lpstr>
      <vt:lpstr>Is this graph bipartite?</vt:lpstr>
      <vt:lpstr>Let's make a maximal matching</vt:lpstr>
      <vt:lpstr>PowerPoint Presentation</vt:lpstr>
      <vt:lpstr>Maximum matching! (one of them)</vt:lpstr>
      <vt:lpstr>Stable Marriage</vt:lpstr>
      <vt:lpstr>Imagine n men and n women</vt:lpstr>
      <vt:lpstr>Stability</vt:lpstr>
      <vt:lpstr>Gale-Shapley algorithm</vt:lpstr>
      <vt:lpstr>Lessons from Stable Marriage</vt:lpstr>
      <vt:lpstr>Euler Paths and Tours</vt:lpstr>
      <vt:lpstr>Königsberg</vt:lpstr>
      <vt:lpstr>Seven Bridges of Königsberg</vt:lpstr>
      <vt:lpstr>The Challenge</vt:lpstr>
      <vt:lpstr>Can you find a solution?</vt:lpstr>
      <vt:lpstr>Euler's Solution</vt:lpstr>
      <vt:lpstr>Graph theoretical view</vt:lpstr>
      <vt:lpstr>Eulerian Path Algorithm</vt:lpstr>
      <vt:lpstr>The Two Princes and the Bishop</vt:lpstr>
      <vt:lpstr>The Blue Prince: 8th Bridge</vt:lpstr>
      <vt:lpstr>The Blue Prince: Solution</vt:lpstr>
      <vt:lpstr>The Red Prince: 9th Bridge</vt:lpstr>
      <vt:lpstr>The Red Prince: Solution</vt:lpstr>
      <vt:lpstr>The Bishop: 10th Bridge</vt:lpstr>
      <vt:lpstr>The Bishop: Solution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325</cp:revision>
  <dcterms:created xsi:type="dcterms:W3CDTF">2009-08-24T20:26:10Z</dcterms:created>
  <dcterms:modified xsi:type="dcterms:W3CDTF">2024-10-30T15:13:03Z</dcterms:modified>
</cp:coreProperties>
</file>